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36"/>
  </p:notesMasterIdLst>
  <p:sldIdLst>
    <p:sldId id="296" r:id="rId3"/>
    <p:sldId id="298" r:id="rId4"/>
    <p:sldId id="299" r:id="rId5"/>
    <p:sldId id="259" r:id="rId6"/>
    <p:sldId id="260" r:id="rId7"/>
    <p:sldId id="261" r:id="rId8"/>
    <p:sldId id="301" r:id="rId9"/>
    <p:sldId id="300"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7" r:id="rId29"/>
    <p:sldId id="320" r:id="rId30"/>
    <p:sldId id="321" r:id="rId31"/>
    <p:sldId id="322" r:id="rId32"/>
    <p:sldId id="323" r:id="rId33"/>
    <p:sldId id="324" r:id="rId34"/>
    <p:sldId id="325"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Helvetica Neue" panose="020B0604020202020204" charset="0"/>
      <p:regular r:id="rId41"/>
      <p:bold r:id="rId42"/>
      <p:italic r:id="rId43"/>
      <p:boldItalic r:id="rId44"/>
    </p:embeddedFont>
    <p:embeddedFont>
      <p:font typeface="Libre Baskerville" panose="020B0604020202020204" charset="0"/>
      <p:regular r:id="rId45"/>
      <p:bold r:id="rId46"/>
      <p:italic r:id="rId47"/>
    </p:embeddedFont>
    <p:embeddedFont>
      <p:font typeface="Playfair Display"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j90PWdrqmgyB9/XR9RJWBaSeF9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F2C731-A80C-4E3B-AFC9-C53573A2E215}">
  <a:tblStyle styleId="{90F2C731-A80C-4E3B-AFC9-C53573A2E21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BDC6C17-EC57-47AE-AFA5-20755D18B22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92"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5.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95"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15.fntdata"/><Relationship Id="rId93"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610e6fb2_0_0: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08" name="Google Shape;808;g8c610e6fb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8c27d4ce30_7_227: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922" name="Google Shape;922;g8c27d4ce30_7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8c27d4ce30_7_24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939" name="Google Shape;939;g8c27d4ce30_7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8c27d4ce30_7_261: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958" name="Google Shape;958;g8c27d4ce30_7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8c27d4ce30_7_280:notes"/>
          <p:cNvSpPr txBox="1">
            <a:spLocks noGrp="1"/>
          </p:cNvSpPr>
          <p:nvPr>
            <p:ph type="body" idx="1"/>
          </p:nvPr>
        </p:nvSpPr>
        <p:spPr>
          <a:xfrm>
            <a:off x="685583" y="4400004"/>
            <a:ext cx="5486700" cy="3601500"/>
          </a:xfrm>
          <a:prstGeom prst="rect">
            <a:avLst/>
          </a:prstGeom>
          <a:noFill/>
          <a:ln>
            <a:noFill/>
          </a:ln>
        </p:spPr>
        <p:txBody>
          <a:bodyPr spcFirstLastPara="1" wrap="square" lIns="89175" tIns="89175" rIns="89175" bIns="89175" anchor="t" anchorCtr="0">
            <a:noAutofit/>
          </a:bodyPr>
          <a:lstStyle/>
          <a:p>
            <a:pPr marL="0" lvl="0" indent="0" algn="l" rtl="0">
              <a:spcBef>
                <a:spcPts val="0"/>
              </a:spcBef>
              <a:spcAft>
                <a:spcPts val="0"/>
              </a:spcAft>
              <a:buNone/>
            </a:pPr>
            <a:endParaRPr sz="700"/>
          </a:p>
        </p:txBody>
      </p:sp>
      <p:sp>
        <p:nvSpPr>
          <p:cNvPr id="978" name="Google Shape;978;g8c27d4ce30_7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8c27d4ce30_7_295:notes"/>
          <p:cNvSpPr txBox="1">
            <a:spLocks noGrp="1"/>
          </p:cNvSpPr>
          <p:nvPr>
            <p:ph type="body" idx="1"/>
          </p:nvPr>
        </p:nvSpPr>
        <p:spPr>
          <a:xfrm>
            <a:off x="685583" y="4400004"/>
            <a:ext cx="5486700" cy="3601500"/>
          </a:xfrm>
          <a:prstGeom prst="rect">
            <a:avLst/>
          </a:prstGeom>
          <a:noFill/>
          <a:ln>
            <a:noFill/>
          </a:ln>
        </p:spPr>
        <p:txBody>
          <a:bodyPr spcFirstLastPara="1" wrap="square" lIns="89175" tIns="89175" rIns="89175" bIns="89175" anchor="t" anchorCtr="0">
            <a:noAutofit/>
          </a:bodyPr>
          <a:lstStyle/>
          <a:p>
            <a:pPr marL="0" lvl="0" indent="0" algn="l" rtl="0">
              <a:spcBef>
                <a:spcPts val="0"/>
              </a:spcBef>
              <a:spcAft>
                <a:spcPts val="0"/>
              </a:spcAft>
              <a:buNone/>
            </a:pPr>
            <a:endParaRPr sz="700"/>
          </a:p>
        </p:txBody>
      </p:sp>
      <p:sp>
        <p:nvSpPr>
          <p:cNvPr id="994" name="Google Shape;994;g8c27d4ce30_7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c27d4ce30_7_316:notes"/>
          <p:cNvSpPr txBox="1">
            <a:spLocks noGrp="1"/>
          </p:cNvSpPr>
          <p:nvPr>
            <p:ph type="body" idx="1"/>
          </p:nvPr>
        </p:nvSpPr>
        <p:spPr>
          <a:xfrm>
            <a:off x="685583" y="4400004"/>
            <a:ext cx="5486700" cy="3601500"/>
          </a:xfrm>
          <a:prstGeom prst="rect">
            <a:avLst/>
          </a:prstGeom>
          <a:noFill/>
          <a:ln>
            <a:noFill/>
          </a:ln>
        </p:spPr>
        <p:txBody>
          <a:bodyPr spcFirstLastPara="1" wrap="square" lIns="89175" tIns="89175" rIns="89175" bIns="89175" anchor="t" anchorCtr="0">
            <a:noAutofit/>
          </a:bodyPr>
          <a:lstStyle/>
          <a:p>
            <a:pPr marL="0" lvl="0" indent="0" algn="l" rtl="0">
              <a:spcBef>
                <a:spcPts val="0"/>
              </a:spcBef>
              <a:spcAft>
                <a:spcPts val="0"/>
              </a:spcAft>
              <a:buNone/>
            </a:pPr>
            <a:endParaRPr sz="700"/>
          </a:p>
        </p:txBody>
      </p:sp>
      <p:sp>
        <p:nvSpPr>
          <p:cNvPr id="1016" name="Google Shape;1016;g8c27d4ce30_7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8c3369892d_0_83: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38" name="Google Shape;1038;g8c3369892d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8c27d4ce30_0_15: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54" name="Google Shape;1054;g8c27d4ce3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8c27d4ce30_7_198: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070" name="Google Shape;1070;g8c27d4ce30_7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8c27d4ce30_7_337: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100" name="Google Shape;1100;g8c27d4ce30_7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c27d4ce30_7_63: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840" name="Google Shape;840;g8c27d4ce30_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8c3369892d_0_65: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17" name="Google Shape;1117;g8c3369892d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8c27d4ce30_7_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Google Shape;1136;g8c27d4ce30_7_353:notes"/>
          <p:cNvSpPr txBox="1">
            <a:spLocks noGrp="1"/>
          </p:cNvSpPr>
          <p:nvPr>
            <p:ph type="body" idx="1"/>
          </p:nvPr>
        </p:nvSpPr>
        <p:spPr>
          <a:xfrm>
            <a:off x="685583" y="4400004"/>
            <a:ext cx="5486833" cy="3601637"/>
          </a:xfrm>
          <a:prstGeom prst="rect">
            <a:avLst/>
          </a:prstGeom>
          <a:noFill/>
          <a:ln>
            <a:noFill/>
          </a:ln>
        </p:spPr>
        <p:txBody>
          <a:bodyPr spcFirstLastPara="1" wrap="square" lIns="45425" tIns="22700" rIns="45425" bIns="22700" anchor="t" anchorCtr="0">
            <a:noAutofit/>
          </a:bodyPr>
          <a:lstStyle/>
          <a:p>
            <a:pPr marL="0" lvl="0" indent="0" algn="l" rtl="0">
              <a:spcBef>
                <a:spcPts val="0"/>
              </a:spcBef>
              <a:spcAft>
                <a:spcPts val="0"/>
              </a:spcAft>
              <a:buNone/>
            </a:pPr>
            <a:endParaRPr sz="700"/>
          </a:p>
        </p:txBody>
      </p:sp>
      <p:sp>
        <p:nvSpPr>
          <p:cNvPr id="1137" name="Google Shape;1137;g8c27d4ce30_7_353:notes"/>
          <p:cNvSpPr txBox="1">
            <a:spLocks noGrp="1"/>
          </p:cNvSpPr>
          <p:nvPr>
            <p:ph type="sldNum" idx="12"/>
          </p:nvPr>
        </p:nvSpPr>
        <p:spPr>
          <a:xfrm>
            <a:off x="3884431" y="8685774"/>
            <a:ext cx="2971944" cy="458226"/>
          </a:xfrm>
          <a:prstGeom prst="rect">
            <a:avLst/>
          </a:prstGeom>
          <a:noFill/>
          <a:ln>
            <a:noFill/>
          </a:ln>
        </p:spPr>
        <p:txBody>
          <a:bodyPr spcFirstLastPara="1" wrap="square" lIns="45425" tIns="22700" rIns="45425" bIns="22700" anchor="b" anchorCtr="0">
            <a:noAutofit/>
          </a:bodyPr>
          <a:lstStyle/>
          <a:p>
            <a:pPr marL="0" lvl="0" indent="0" algn="r" rtl="0">
              <a:spcBef>
                <a:spcPts val="0"/>
              </a:spcBef>
              <a:spcAft>
                <a:spcPts val="0"/>
              </a:spcAft>
              <a:buNone/>
            </a:pPr>
            <a:fld id="{00000000-1234-1234-1234-123412341234}" type="slidenum">
              <a:rPr lang="en" sz="700"/>
              <a:t>21</a:t>
            </a:fld>
            <a:endParaRPr sz="7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8c3369892d_0_47: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60" name="Google Shape;1160;g8c3369892d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8c27d4ce30_7_376: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179" name="Google Shape;1179;g8c27d4ce30_7_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8c3369892d_0_30: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96" name="Google Shape;1196;g8c3369892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8c27d4ce30_7_392: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214" name="Google Shape;1214;g8c27d4ce30_7_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8c27d4ce30_7_409: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232" name="Google Shape;1232;g8c27d4ce30_7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8c27d4ce30_7_409: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232" name="Google Shape;1232;g8c27d4ce30_7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337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8c27d4ce30_7_426: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250" name="Google Shape;1250;g8c27d4ce30_7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8c27d4ce30_7_456: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266" name="Google Shape;1266;g8c27d4ce30_7_4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8c27d4ce30_0_0: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57" name="Google Shape;857;g8c27d4ce3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8c27d4ce30_7_440: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282" name="Google Shape;1282;g8c27d4ce30_7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8c3369892d_0_0: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00" name="Google Shape;1300;g8c3369892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8c3369892d_0_15: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16" name="Google Shape;1316;g8c3369892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8c27d4ce30_7_501: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332" name="Google Shape;1332;g8c27d4ce30_7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1a277956_1_44:notes"/>
          <p:cNvSpPr txBox="1">
            <a:spLocks noGrp="1"/>
          </p:cNvSpPr>
          <p:nvPr>
            <p:ph type="body" idx="1"/>
          </p:nvPr>
        </p:nvSpPr>
        <p:spPr>
          <a:xfrm>
            <a:off x="685583" y="4400004"/>
            <a:ext cx="5486700" cy="360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831a277956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326d7b05b_0_3:notes"/>
          <p:cNvSpPr txBox="1">
            <a:spLocks noGrp="1"/>
          </p:cNvSpPr>
          <p:nvPr>
            <p:ph type="body" idx="1"/>
          </p:nvPr>
        </p:nvSpPr>
        <p:spPr>
          <a:xfrm>
            <a:off x="685583" y="4400004"/>
            <a:ext cx="5486700" cy="360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8326d7b05b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326d7b05b_0_18:notes"/>
          <p:cNvSpPr txBox="1">
            <a:spLocks noGrp="1"/>
          </p:cNvSpPr>
          <p:nvPr>
            <p:ph type="body" idx="1"/>
          </p:nvPr>
        </p:nvSpPr>
        <p:spPr>
          <a:xfrm>
            <a:off x="685583" y="4400004"/>
            <a:ext cx="5486700" cy="360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8326d7b05b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8c3369892d_0_113: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89" name="Google Shape;889;g8c3369892d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8c3369892d_0_98: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73" name="Google Shape;873;g8c3369892d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8c3369892d_0_128:notes"/>
          <p:cNvSpPr txBox="1">
            <a:spLocks noGrp="1"/>
          </p:cNvSpPr>
          <p:nvPr>
            <p:ph type="body" idx="1"/>
          </p:nvPr>
        </p:nvSpPr>
        <p:spPr>
          <a:xfrm>
            <a:off x="685583" y="4400004"/>
            <a:ext cx="5486700" cy="360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05" name="Google Shape;905;g8c3369892d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1" type="obj">
  <p:cSld name="OBJECT">
    <p:spTree>
      <p:nvGrpSpPr>
        <p:cNvPr id="1" name="Shape 15"/>
        <p:cNvGrpSpPr/>
        <p:nvPr/>
      </p:nvGrpSpPr>
      <p:grpSpPr>
        <a:xfrm>
          <a:off x="0" y="0"/>
          <a:ext cx="0" cy="0"/>
          <a:chOff x="0" y="0"/>
          <a:chExt cx="0" cy="0"/>
        </a:xfrm>
      </p:grpSpPr>
      <p:sp>
        <p:nvSpPr>
          <p:cNvPr id="16" name="Google Shape;16;p37"/>
          <p:cNvSpPr txBox="1">
            <a:spLocks noGrp="1"/>
          </p:cNvSpPr>
          <p:nvPr>
            <p:ph type="ftr" idx="11"/>
          </p:nvPr>
        </p:nvSpPr>
        <p:spPr>
          <a:xfrm>
            <a:off x="4145511" y="6377632"/>
            <a:ext cx="3901200" cy="343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898989"/>
              </a:buClr>
              <a:buSzPts val="600"/>
              <a:buFont typeface="Calibri"/>
              <a:buNone/>
              <a:defRPr sz="800">
                <a:solidFill>
                  <a:srgbClr val="898989"/>
                </a:solidFill>
              </a:defRPr>
            </a:lvl1pPr>
            <a:lvl2pPr lvl="1" algn="l">
              <a:lnSpc>
                <a:spcPct val="100000"/>
              </a:lnSpc>
              <a:spcBef>
                <a:spcPts val="0"/>
              </a:spcBef>
              <a:spcAft>
                <a:spcPts val="0"/>
              </a:spcAft>
              <a:buClr>
                <a:schemeClr val="dk1"/>
              </a:buClr>
              <a:buSzPts val="600"/>
              <a:buFont typeface="Calibri"/>
              <a:buNone/>
              <a:defRPr sz="800"/>
            </a:lvl2pPr>
            <a:lvl3pPr lvl="2" algn="l">
              <a:lnSpc>
                <a:spcPct val="100000"/>
              </a:lnSpc>
              <a:spcBef>
                <a:spcPts val="0"/>
              </a:spcBef>
              <a:spcAft>
                <a:spcPts val="0"/>
              </a:spcAft>
              <a:buClr>
                <a:schemeClr val="dk1"/>
              </a:buClr>
              <a:buSzPts val="600"/>
              <a:buFont typeface="Calibri"/>
              <a:buNone/>
              <a:defRPr sz="800"/>
            </a:lvl3pPr>
            <a:lvl4pPr lvl="3" algn="l">
              <a:lnSpc>
                <a:spcPct val="100000"/>
              </a:lnSpc>
              <a:spcBef>
                <a:spcPts val="0"/>
              </a:spcBef>
              <a:spcAft>
                <a:spcPts val="0"/>
              </a:spcAft>
              <a:buClr>
                <a:schemeClr val="dk1"/>
              </a:buClr>
              <a:buSzPts val="600"/>
              <a:buFont typeface="Calibri"/>
              <a:buNone/>
              <a:defRPr sz="800"/>
            </a:lvl4pPr>
            <a:lvl5pPr lvl="4" algn="l">
              <a:lnSpc>
                <a:spcPct val="100000"/>
              </a:lnSpc>
              <a:spcBef>
                <a:spcPts val="0"/>
              </a:spcBef>
              <a:spcAft>
                <a:spcPts val="0"/>
              </a:spcAft>
              <a:buClr>
                <a:schemeClr val="dk1"/>
              </a:buClr>
              <a:buSzPts val="600"/>
              <a:buFont typeface="Calibri"/>
              <a:buNone/>
              <a:defRPr sz="800"/>
            </a:lvl5pPr>
            <a:lvl6pPr lvl="5" algn="l">
              <a:lnSpc>
                <a:spcPct val="100000"/>
              </a:lnSpc>
              <a:spcBef>
                <a:spcPts val="0"/>
              </a:spcBef>
              <a:spcAft>
                <a:spcPts val="0"/>
              </a:spcAft>
              <a:buClr>
                <a:schemeClr val="dk1"/>
              </a:buClr>
              <a:buSzPts val="600"/>
              <a:buFont typeface="Calibri"/>
              <a:buNone/>
              <a:defRPr sz="800"/>
            </a:lvl6pPr>
            <a:lvl7pPr lvl="6" algn="l">
              <a:lnSpc>
                <a:spcPct val="100000"/>
              </a:lnSpc>
              <a:spcBef>
                <a:spcPts val="0"/>
              </a:spcBef>
              <a:spcAft>
                <a:spcPts val="0"/>
              </a:spcAft>
              <a:buClr>
                <a:schemeClr val="dk1"/>
              </a:buClr>
              <a:buSzPts val="600"/>
              <a:buFont typeface="Calibri"/>
              <a:buNone/>
              <a:defRPr sz="800"/>
            </a:lvl7pPr>
            <a:lvl8pPr lvl="7" algn="l">
              <a:lnSpc>
                <a:spcPct val="100000"/>
              </a:lnSpc>
              <a:spcBef>
                <a:spcPts val="0"/>
              </a:spcBef>
              <a:spcAft>
                <a:spcPts val="0"/>
              </a:spcAft>
              <a:buClr>
                <a:schemeClr val="dk1"/>
              </a:buClr>
              <a:buSzPts val="600"/>
              <a:buFont typeface="Calibri"/>
              <a:buNone/>
              <a:defRPr sz="800"/>
            </a:lvl8pPr>
            <a:lvl9pPr lvl="8" algn="l">
              <a:lnSpc>
                <a:spcPct val="100000"/>
              </a:lnSpc>
              <a:spcBef>
                <a:spcPts val="0"/>
              </a:spcBef>
              <a:spcAft>
                <a:spcPts val="0"/>
              </a:spcAft>
              <a:buClr>
                <a:schemeClr val="dk1"/>
              </a:buClr>
              <a:buSzPts val="600"/>
              <a:buFont typeface="Calibri"/>
              <a:buNone/>
              <a:defRPr sz="800"/>
            </a:lvl9pPr>
          </a:lstStyle>
          <a:p>
            <a:endParaRPr/>
          </a:p>
        </p:txBody>
      </p:sp>
      <p:sp>
        <p:nvSpPr>
          <p:cNvPr id="17" name="Google Shape;17;p37"/>
          <p:cNvSpPr txBox="1">
            <a:spLocks noGrp="1"/>
          </p:cNvSpPr>
          <p:nvPr>
            <p:ph type="dt" idx="10"/>
          </p:nvPr>
        </p:nvSpPr>
        <p:spPr>
          <a:xfrm>
            <a:off x="609407" y="6377632"/>
            <a:ext cx="2804400" cy="34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898989"/>
              </a:buClr>
              <a:buSzPts val="600"/>
              <a:buFont typeface="Calibri"/>
              <a:buNone/>
              <a:defRPr sz="800">
                <a:solidFill>
                  <a:srgbClr val="898989"/>
                </a:solidFill>
              </a:defRPr>
            </a:lvl1pPr>
            <a:lvl2pPr lvl="1" algn="l">
              <a:lnSpc>
                <a:spcPct val="100000"/>
              </a:lnSpc>
              <a:spcBef>
                <a:spcPts val="0"/>
              </a:spcBef>
              <a:spcAft>
                <a:spcPts val="0"/>
              </a:spcAft>
              <a:buClr>
                <a:schemeClr val="dk1"/>
              </a:buClr>
              <a:buSzPts val="600"/>
              <a:buFont typeface="Calibri"/>
              <a:buNone/>
              <a:defRPr sz="800"/>
            </a:lvl2pPr>
            <a:lvl3pPr lvl="2" algn="l">
              <a:lnSpc>
                <a:spcPct val="100000"/>
              </a:lnSpc>
              <a:spcBef>
                <a:spcPts val="0"/>
              </a:spcBef>
              <a:spcAft>
                <a:spcPts val="0"/>
              </a:spcAft>
              <a:buClr>
                <a:schemeClr val="dk1"/>
              </a:buClr>
              <a:buSzPts val="600"/>
              <a:buFont typeface="Calibri"/>
              <a:buNone/>
              <a:defRPr sz="800"/>
            </a:lvl3pPr>
            <a:lvl4pPr lvl="3" algn="l">
              <a:lnSpc>
                <a:spcPct val="100000"/>
              </a:lnSpc>
              <a:spcBef>
                <a:spcPts val="0"/>
              </a:spcBef>
              <a:spcAft>
                <a:spcPts val="0"/>
              </a:spcAft>
              <a:buClr>
                <a:schemeClr val="dk1"/>
              </a:buClr>
              <a:buSzPts val="600"/>
              <a:buFont typeface="Calibri"/>
              <a:buNone/>
              <a:defRPr sz="800"/>
            </a:lvl4pPr>
            <a:lvl5pPr lvl="4" algn="l">
              <a:lnSpc>
                <a:spcPct val="100000"/>
              </a:lnSpc>
              <a:spcBef>
                <a:spcPts val="0"/>
              </a:spcBef>
              <a:spcAft>
                <a:spcPts val="0"/>
              </a:spcAft>
              <a:buClr>
                <a:schemeClr val="dk1"/>
              </a:buClr>
              <a:buSzPts val="600"/>
              <a:buFont typeface="Calibri"/>
              <a:buNone/>
              <a:defRPr sz="800"/>
            </a:lvl5pPr>
            <a:lvl6pPr lvl="5" algn="l">
              <a:lnSpc>
                <a:spcPct val="100000"/>
              </a:lnSpc>
              <a:spcBef>
                <a:spcPts val="0"/>
              </a:spcBef>
              <a:spcAft>
                <a:spcPts val="0"/>
              </a:spcAft>
              <a:buClr>
                <a:schemeClr val="dk1"/>
              </a:buClr>
              <a:buSzPts val="600"/>
              <a:buFont typeface="Calibri"/>
              <a:buNone/>
              <a:defRPr sz="800"/>
            </a:lvl6pPr>
            <a:lvl7pPr lvl="6" algn="l">
              <a:lnSpc>
                <a:spcPct val="100000"/>
              </a:lnSpc>
              <a:spcBef>
                <a:spcPts val="0"/>
              </a:spcBef>
              <a:spcAft>
                <a:spcPts val="0"/>
              </a:spcAft>
              <a:buClr>
                <a:schemeClr val="dk1"/>
              </a:buClr>
              <a:buSzPts val="600"/>
              <a:buFont typeface="Calibri"/>
              <a:buNone/>
              <a:defRPr sz="800"/>
            </a:lvl7pPr>
            <a:lvl8pPr lvl="7" algn="l">
              <a:lnSpc>
                <a:spcPct val="100000"/>
              </a:lnSpc>
              <a:spcBef>
                <a:spcPts val="0"/>
              </a:spcBef>
              <a:spcAft>
                <a:spcPts val="0"/>
              </a:spcAft>
              <a:buClr>
                <a:schemeClr val="dk1"/>
              </a:buClr>
              <a:buSzPts val="600"/>
              <a:buFont typeface="Calibri"/>
              <a:buNone/>
              <a:defRPr sz="800"/>
            </a:lvl8pPr>
            <a:lvl9pPr lvl="8" algn="l">
              <a:lnSpc>
                <a:spcPct val="100000"/>
              </a:lnSpc>
              <a:spcBef>
                <a:spcPts val="0"/>
              </a:spcBef>
              <a:spcAft>
                <a:spcPts val="0"/>
              </a:spcAft>
              <a:buClr>
                <a:schemeClr val="dk1"/>
              </a:buClr>
              <a:buSzPts val="600"/>
              <a:buFont typeface="Calibri"/>
              <a:buNone/>
              <a:defRPr sz="800"/>
            </a:lvl9pPr>
          </a:lstStyle>
          <a:p>
            <a:endParaRPr/>
          </a:p>
        </p:txBody>
      </p:sp>
      <p:sp>
        <p:nvSpPr>
          <p:cNvPr id="18" name="Google Shape;18;p37"/>
          <p:cNvSpPr txBox="1">
            <a:spLocks noGrp="1"/>
          </p:cNvSpPr>
          <p:nvPr>
            <p:ph type="sldNum" idx="12"/>
          </p:nvPr>
        </p:nvSpPr>
        <p:spPr>
          <a:xfrm>
            <a:off x="8778163" y="6377632"/>
            <a:ext cx="2804400" cy="34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1333">
              <a:solidFill>
                <a:schemeClr val="dk2"/>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4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Google Shape;78;p4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4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type="obj">
  <p:cSld name="OBJECT">
    <p:spTree>
      <p:nvGrpSpPr>
        <p:cNvPr id="1" name="Shape 106"/>
        <p:cNvGrpSpPr/>
        <p:nvPr/>
      </p:nvGrpSpPr>
      <p:grpSpPr>
        <a:xfrm>
          <a:off x="0" y="0"/>
          <a:ext cx="0" cy="0"/>
          <a:chOff x="0" y="0"/>
          <a:chExt cx="0" cy="0"/>
        </a:xfrm>
      </p:grpSpPr>
      <p:sp>
        <p:nvSpPr>
          <p:cNvPr id="107" name="Google Shape;107;g8c27d4ce30_7_12"/>
          <p:cNvSpPr txBox="1">
            <a:spLocks noGrp="1"/>
          </p:cNvSpPr>
          <p:nvPr>
            <p:ph type="ftr" idx="11"/>
          </p:nvPr>
        </p:nvSpPr>
        <p:spPr>
          <a:xfrm>
            <a:off x="4145511" y="6377632"/>
            <a:ext cx="3900978" cy="34367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08" name="Google Shape;108;g8c27d4ce30_7_12"/>
          <p:cNvSpPr txBox="1">
            <a:spLocks noGrp="1"/>
          </p:cNvSpPr>
          <p:nvPr>
            <p:ph type="dt" idx="10"/>
          </p:nvPr>
        </p:nvSpPr>
        <p:spPr>
          <a:xfrm>
            <a:off x="609408" y="6377632"/>
            <a:ext cx="2804429" cy="34367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09" name="Google Shape;109;g8c27d4ce30_7_12"/>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a:solidFill>
                  <a:srgbClr val="898989"/>
                </a:solidFill>
                <a:latin typeface="Calibri"/>
                <a:ea typeface="Calibri"/>
                <a:cs typeface="Calibri"/>
                <a:sym typeface="Calibri"/>
              </a:defRPr>
            </a:lvl1pPr>
            <a:lvl2pPr marL="0" marR="0" lvl="1" indent="0" algn="r">
              <a:spcBef>
                <a:spcPts val="0"/>
              </a:spcBef>
              <a:spcAft>
                <a:spcPts val="0"/>
              </a:spcAft>
              <a:buNone/>
              <a:defRPr>
                <a:solidFill>
                  <a:srgbClr val="898989"/>
                </a:solidFill>
                <a:latin typeface="Calibri"/>
                <a:ea typeface="Calibri"/>
                <a:cs typeface="Calibri"/>
                <a:sym typeface="Calibri"/>
              </a:defRPr>
            </a:lvl2pPr>
            <a:lvl3pPr marL="0" marR="0" lvl="2" indent="0" algn="r">
              <a:spcBef>
                <a:spcPts val="0"/>
              </a:spcBef>
              <a:spcAft>
                <a:spcPts val="0"/>
              </a:spcAft>
              <a:buNone/>
              <a:defRPr>
                <a:solidFill>
                  <a:srgbClr val="898989"/>
                </a:solidFill>
                <a:latin typeface="Calibri"/>
                <a:ea typeface="Calibri"/>
                <a:cs typeface="Calibri"/>
                <a:sym typeface="Calibri"/>
              </a:defRPr>
            </a:lvl3pPr>
            <a:lvl4pPr marL="0" marR="0" lvl="3" indent="0" algn="r">
              <a:spcBef>
                <a:spcPts val="0"/>
              </a:spcBef>
              <a:spcAft>
                <a:spcPts val="0"/>
              </a:spcAft>
              <a:buNone/>
              <a:defRPr>
                <a:solidFill>
                  <a:srgbClr val="898989"/>
                </a:solidFill>
                <a:latin typeface="Calibri"/>
                <a:ea typeface="Calibri"/>
                <a:cs typeface="Calibri"/>
                <a:sym typeface="Calibri"/>
              </a:defRPr>
            </a:lvl4pPr>
            <a:lvl5pPr marL="0" marR="0" lvl="4" indent="0" algn="r">
              <a:spcBef>
                <a:spcPts val="0"/>
              </a:spcBef>
              <a:spcAft>
                <a:spcPts val="0"/>
              </a:spcAft>
              <a:buNone/>
              <a:defRPr>
                <a:solidFill>
                  <a:srgbClr val="898989"/>
                </a:solidFill>
                <a:latin typeface="Calibri"/>
                <a:ea typeface="Calibri"/>
                <a:cs typeface="Calibri"/>
                <a:sym typeface="Calibri"/>
              </a:defRPr>
            </a:lvl5pPr>
            <a:lvl6pPr marL="0" marR="0" lvl="5" indent="0" algn="r">
              <a:spcBef>
                <a:spcPts val="0"/>
              </a:spcBef>
              <a:spcAft>
                <a:spcPts val="0"/>
              </a:spcAft>
              <a:buNone/>
              <a:defRPr>
                <a:solidFill>
                  <a:srgbClr val="898989"/>
                </a:solidFill>
                <a:latin typeface="Calibri"/>
                <a:ea typeface="Calibri"/>
                <a:cs typeface="Calibri"/>
                <a:sym typeface="Calibri"/>
              </a:defRPr>
            </a:lvl6pPr>
            <a:lvl7pPr marL="0" marR="0" lvl="6" indent="0" algn="r">
              <a:spcBef>
                <a:spcPts val="0"/>
              </a:spcBef>
              <a:spcAft>
                <a:spcPts val="0"/>
              </a:spcAft>
              <a:buNone/>
              <a:defRPr>
                <a:solidFill>
                  <a:srgbClr val="898989"/>
                </a:solidFill>
                <a:latin typeface="Calibri"/>
                <a:ea typeface="Calibri"/>
                <a:cs typeface="Calibri"/>
                <a:sym typeface="Calibri"/>
              </a:defRPr>
            </a:lvl7pPr>
            <a:lvl8pPr marL="0" marR="0" lvl="7" indent="0" algn="r">
              <a:spcBef>
                <a:spcPts val="0"/>
              </a:spcBef>
              <a:spcAft>
                <a:spcPts val="0"/>
              </a:spcAft>
              <a:buNone/>
              <a:defRPr>
                <a:solidFill>
                  <a:srgbClr val="898989"/>
                </a:solidFill>
                <a:latin typeface="Calibri"/>
                <a:ea typeface="Calibri"/>
                <a:cs typeface="Calibri"/>
                <a:sym typeface="Calibri"/>
              </a:defRPr>
            </a:lvl8pPr>
            <a:lvl9pPr marL="0" marR="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10"/>
        <p:cNvGrpSpPr/>
        <p:nvPr/>
      </p:nvGrpSpPr>
      <p:grpSpPr>
        <a:xfrm>
          <a:off x="0" y="0"/>
          <a:ext cx="0" cy="0"/>
          <a:chOff x="0" y="0"/>
          <a:chExt cx="0" cy="0"/>
        </a:xfrm>
      </p:grpSpPr>
      <p:sp>
        <p:nvSpPr>
          <p:cNvPr id="111" name="Google Shape;111;g8c27d4ce30_7_16"/>
          <p:cNvSpPr txBox="1">
            <a:spLocks noGrp="1"/>
          </p:cNvSpPr>
          <p:nvPr>
            <p:ph type="title"/>
          </p:nvPr>
        </p:nvSpPr>
        <p:spPr>
          <a:xfrm>
            <a:off x="352359" y="247404"/>
            <a:ext cx="11487283" cy="293611"/>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sz="1800" b="0" i="1">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endParaRPr/>
          </a:p>
        </p:txBody>
      </p:sp>
      <p:sp>
        <p:nvSpPr>
          <p:cNvPr id="112" name="Google Shape;112;g8c27d4ce30_7_16"/>
          <p:cNvSpPr txBox="1">
            <a:spLocks noGrp="1"/>
          </p:cNvSpPr>
          <p:nvPr>
            <p:ph type="body" idx="1"/>
          </p:nvPr>
        </p:nvSpPr>
        <p:spPr>
          <a:xfrm>
            <a:off x="1665521" y="1584541"/>
            <a:ext cx="8860958" cy="1377569"/>
          </a:xfrm>
          <a:prstGeom prst="rect">
            <a:avLst/>
          </a:prstGeom>
          <a:noFill/>
          <a:ln>
            <a:noFill/>
          </a:ln>
        </p:spPr>
        <p:txBody>
          <a:bodyPr spcFirstLastPara="1" wrap="square" lIns="0" tIns="0" rIns="0" bIns="0" anchor="t" anchorCtr="0">
            <a:noAutofit/>
          </a:bodyPr>
          <a:lstStyle>
            <a:lvl1pPr marL="457200" lvl="0" indent="-228600" algn="l">
              <a:spcBef>
                <a:spcPts val="200"/>
              </a:spcBef>
              <a:spcAft>
                <a:spcPts val="0"/>
              </a:spcAft>
              <a:buSzPts val="800"/>
              <a:buNone/>
              <a:defRPr b="0" i="0">
                <a:solidFill>
                  <a:schemeClr val="dk1"/>
                </a:solidFill>
              </a:defRPr>
            </a:lvl1pPr>
            <a:lvl2pPr marL="914400" lvl="1" indent="-228600" algn="l">
              <a:spcBef>
                <a:spcPts val="200"/>
              </a:spcBef>
              <a:spcAft>
                <a:spcPts val="0"/>
              </a:spcAft>
              <a:buSzPts val="800"/>
              <a:buNone/>
              <a:defRPr/>
            </a:lvl2pPr>
            <a:lvl3pPr marL="1371600" lvl="2" indent="-228600" algn="l">
              <a:spcBef>
                <a:spcPts val="200"/>
              </a:spcBef>
              <a:spcAft>
                <a:spcPts val="0"/>
              </a:spcAft>
              <a:buSzPts val="800"/>
              <a:buNone/>
              <a:defRPr/>
            </a:lvl3pPr>
            <a:lvl4pPr marL="1828800" lvl="3" indent="-228600" algn="l">
              <a:spcBef>
                <a:spcPts val="200"/>
              </a:spcBef>
              <a:spcAft>
                <a:spcPts val="0"/>
              </a:spcAft>
              <a:buSzPts val="800"/>
              <a:buNone/>
              <a:defRPr/>
            </a:lvl4pPr>
            <a:lvl5pPr marL="2286000" lvl="4" indent="-228600" algn="l">
              <a:spcBef>
                <a:spcPts val="200"/>
              </a:spcBef>
              <a:spcAft>
                <a:spcPts val="0"/>
              </a:spcAft>
              <a:buSzPts val="800"/>
              <a:buNone/>
              <a:defRPr/>
            </a:lvl5pPr>
            <a:lvl6pPr marL="2743200" lvl="5" indent="-228600" algn="l">
              <a:spcBef>
                <a:spcPts val="0"/>
              </a:spcBef>
              <a:spcAft>
                <a:spcPts val="0"/>
              </a:spcAft>
              <a:buSzPts val="800"/>
              <a:buNone/>
              <a:defRPr/>
            </a:lvl6pPr>
            <a:lvl7pPr marL="3200400" lvl="6" indent="-228600" algn="l">
              <a:spcBef>
                <a:spcPts val="0"/>
              </a:spcBef>
              <a:spcAft>
                <a:spcPts val="0"/>
              </a:spcAft>
              <a:buSzPts val="800"/>
              <a:buNone/>
              <a:defRPr/>
            </a:lvl7pPr>
            <a:lvl8pPr marL="3657600" lvl="7" indent="-228600" algn="l">
              <a:spcBef>
                <a:spcPts val="0"/>
              </a:spcBef>
              <a:spcAft>
                <a:spcPts val="0"/>
              </a:spcAft>
              <a:buSzPts val="800"/>
              <a:buNone/>
              <a:defRPr/>
            </a:lvl8pPr>
            <a:lvl9pPr marL="4114800" lvl="8" indent="-228600" algn="l">
              <a:spcBef>
                <a:spcPts val="0"/>
              </a:spcBef>
              <a:spcAft>
                <a:spcPts val="0"/>
              </a:spcAft>
              <a:buSzPts val="800"/>
              <a:buNone/>
              <a:defRPr/>
            </a:lvl9pPr>
          </a:lstStyle>
          <a:p>
            <a:endParaRPr/>
          </a:p>
        </p:txBody>
      </p:sp>
      <p:sp>
        <p:nvSpPr>
          <p:cNvPr id="113" name="Google Shape;113;g8c27d4ce30_7_16"/>
          <p:cNvSpPr txBox="1">
            <a:spLocks noGrp="1"/>
          </p:cNvSpPr>
          <p:nvPr>
            <p:ph type="ftr" idx="11"/>
          </p:nvPr>
        </p:nvSpPr>
        <p:spPr>
          <a:xfrm>
            <a:off x="4145511" y="6377632"/>
            <a:ext cx="3900978" cy="34367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4" name="Google Shape;114;g8c27d4ce30_7_16"/>
          <p:cNvSpPr txBox="1">
            <a:spLocks noGrp="1"/>
          </p:cNvSpPr>
          <p:nvPr>
            <p:ph type="dt" idx="10"/>
          </p:nvPr>
        </p:nvSpPr>
        <p:spPr>
          <a:xfrm>
            <a:off x="609408" y="6377632"/>
            <a:ext cx="2804429" cy="34367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5" name="Google Shape;115;g8c27d4ce30_7_16"/>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a:solidFill>
                  <a:srgbClr val="898989"/>
                </a:solidFill>
                <a:latin typeface="Calibri"/>
                <a:ea typeface="Calibri"/>
                <a:cs typeface="Calibri"/>
                <a:sym typeface="Calibri"/>
              </a:defRPr>
            </a:lvl1pPr>
            <a:lvl2pPr marL="0" marR="0" lvl="1" indent="0" algn="r">
              <a:spcBef>
                <a:spcPts val="0"/>
              </a:spcBef>
              <a:spcAft>
                <a:spcPts val="0"/>
              </a:spcAft>
              <a:buNone/>
              <a:defRPr>
                <a:solidFill>
                  <a:srgbClr val="898989"/>
                </a:solidFill>
                <a:latin typeface="Calibri"/>
                <a:ea typeface="Calibri"/>
                <a:cs typeface="Calibri"/>
                <a:sym typeface="Calibri"/>
              </a:defRPr>
            </a:lvl2pPr>
            <a:lvl3pPr marL="0" marR="0" lvl="2" indent="0" algn="r">
              <a:spcBef>
                <a:spcPts val="0"/>
              </a:spcBef>
              <a:spcAft>
                <a:spcPts val="0"/>
              </a:spcAft>
              <a:buNone/>
              <a:defRPr>
                <a:solidFill>
                  <a:srgbClr val="898989"/>
                </a:solidFill>
                <a:latin typeface="Calibri"/>
                <a:ea typeface="Calibri"/>
                <a:cs typeface="Calibri"/>
                <a:sym typeface="Calibri"/>
              </a:defRPr>
            </a:lvl3pPr>
            <a:lvl4pPr marL="0" marR="0" lvl="3" indent="0" algn="r">
              <a:spcBef>
                <a:spcPts val="0"/>
              </a:spcBef>
              <a:spcAft>
                <a:spcPts val="0"/>
              </a:spcAft>
              <a:buNone/>
              <a:defRPr>
                <a:solidFill>
                  <a:srgbClr val="898989"/>
                </a:solidFill>
                <a:latin typeface="Calibri"/>
                <a:ea typeface="Calibri"/>
                <a:cs typeface="Calibri"/>
                <a:sym typeface="Calibri"/>
              </a:defRPr>
            </a:lvl4pPr>
            <a:lvl5pPr marL="0" marR="0" lvl="4" indent="0" algn="r">
              <a:spcBef>
                <a:spcPts val="0"/>
              </a:spcBef>
              <a:spcAft>
                <a:spcPts val="0"/>
              </a:spcAft>
              <a:buNone/>
              <a:defRPr>
                <a:solidFill>
                  <a:srgbClr val="898989"/>
                </a:solidFill>
                <a:latin typeface="Calibri"/>
                <a:ea typeface="Calibri"/>
                <a:cs typeface="Calibri"/>
                <a:sym typeface="Calibri"/>
              </a:defRPr>
            </a:lvl5pPr>
            <a:lvl6pPr marL="0" marR="0" lvl="5" indent="0" algn="r">
              <a:spcBef>
                <a:spcPts val="0"/>
              </a:spcBef>
              <a:spcAft>
                <a:spcPts val="0"/>
              </a:spcAft>
              <a:buNone/>
              <a:defRPr>
                <a:solidFill>
                  <a:srgbClr val="898989"/>
                </a:solidFill>
                <a:latin typeface="Calibri"/>
                <a:ea typeface="Calibri"/>
                <a:cs typeface="Calibri"/>
                <a:sym typeface="Calibri"/>
              </a:defRPr>
            </a:lvl6pPr>
            <a:lvl7pPr marL="0" marR="0" lvl="6" indent="0" algn="r">
              <a:spcBef>
                <a:spcPts val="0"/>
              </a:spcBef>
              <a:spcAft>
                <a:spcPts val="0"/>
              </a:spcAft>
              <a:buNone/>
              <a:defRPr>
                <a:solidFill>
                  <a:srgbClr val="898989"/>
                </a:solidFill>
                <a:latin typeface="Calibri"/>
                <a:ea typeface="Calibri"/>
                <a:cs typeface="Calibri"/>
                <a:sym typeface="Calibri"/>
              </a:defRPr>
            </a:lvl7pPr>
            <a:lvl8pPr marL="0" marR="0" lvl="7" indent="0" algn="r">
              <a:spcBef>
                <a:spcPts val="0"/>
              </a:spcBef>
              <a:spcAft>
                <a:spcPts val="0"/>
              </a:spcAft>
              <a:buNone/>
              <a:defRPr>
                <a:solidFill>
                  <a:srgbClr val="898989"/>
                </a:solidFill>
                <a:latin typeface="Calibri"/>
                <a:ea typeface="Calibri"/>
                <a:cs typeface="Calibri"/>
                <a:sym typeface="Calibri"/>
              </a:defRPr>
            </a:lvl8pPr>
            <a:lvl9pPr marL="0" marR="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16"/>
        <p:cNvGrpSpPr/>
        <p:nvPr/>
      </p:nvGrpSpPr>
      <p:grpSpPr>
        <a:xfrm>
          <a:off x="0" y="0"/>
          <a:ext cx="0" cy="0"/>
          <a:chOff x="0" y="0"/>
          <a:chExt cx="0" cy="0"/>
        </a:xfrm>
      </p:grpSpPr>
      <p:sp>
        <p:nvSpPr>
          <p:cNvPr id="117" name="Google Shape;117;g8c27d4ce30_7_22"/>
          <p:cNvSpPr txBox="1">
            <a:spLocks noGrp="1"/>
          </p:cNvSpPr>
          <p:nvPr>
            <p:ph type="title"/>
          </p:nvPr>
        </p:nvSpPr>
        <p:spPr>
          <a:xfrm>
            <a:off x="352359" y="247404"/>
            <a:ext cx="11487200" cy="2936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422C75"/>
              </a:buClr>
              <a:buSzPts val="1700"/>
              <a:buFont typeface="Playfair Display"/>
              <a:buNone/>
              <a:defRPr sz="1900" b="0" i="1">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dk2"/>
              </a:buClr>
              <a:buSzPts val="1700"/>
              <a:buFont typeface="Calibri"/>
              <a:buNone/>
              <a:defRPr/>
            </a:lvl2pPr>
            <a:lvl3pPr lvl="2" algn="ctr">
              <a:lnSpc>
                <a:spcPct val="100000"/>
              </a:lnSpc>
              <a:spcBef>
                <a:spcPts val="0"/>
              </a:spcBef>
              <a:spcAft>
                <a:spcPts val="0"/>
              </a:spcAft>
              <a:buClr>
                <a:schemeClr val="dk2"/>
              </a:buClr>
              <a:buSzPts val="1700"/>
              <a:buFont typeface="Calibri"/>
              <a:buNone/>
              <a:defRPr/>
            </a:lvl3pPr>
            <a:lvl4pPr lvl="3" algn="ctr">
              <a:lnSpc>
                <a:spcPct val="100000"/>
              </a:lnSpc>
              <a:spcBef>
                <a:spcPts val="0"/>
              </a:spcBef>
              <a:spcAft>
                <a:spcPts val="0"/>
              </a:spcAft>
              <a:buClr>
                <a:schemeClr val="dk2"/>
              </a:buClr>
              <a:buSzPts val="1700"/>
              <a:buFont typeface="Calibri"/>
              <a:buNone/>
              <a:defRPr/>
            </a:lvl4pPr>
            <a:lvl5pPr lvl="4" algn="ctr">
              <a:lnSpc>
                <a:spcPct val="100000"/>
              </a:lnSpc>
              <a:spcBef>
                <a:spcPts val="0"/>
              </a:spcBef>
              <a:spcAft>
                <a:spcPts val="0"/>
              </a:spcAft>
              <a:buClr>
                <a:schemeClr val="dk2"/>
              </a:buClr>
              <a:buSzPts val="1700"/>
              <a:buFont typeface="Calibri"/>
              <a:buNone/>
              <a:defRPr/>
            </a:lvl5pPr>
            <a:lvl6pPr lvl="5" algn="ctr">
              <a:lnSpc>
                <a:spcPct val="100000"/>
              </a:lnSpc>
              <a:spcBef>
                <a:spcPts val="0"/>
              </a:spcBef>
              <a:spcAft>
                <a:spcPts val="0"/>
              </a:spcAft>
              <a:buClr>
                <a:schemeClr val="dk2"/>
              </a:buClr>
              <a:buSzPts val="1700"/>
              <a:buFont typeface="Calibri"/>
              <a:buNone/>
              <a:defRPr/>
            </a:lvl6pPr>
            <a:lvl7pPr lvl="6" algn="ctr">
              <a:lnSpc>
                <a:spcPct val="100000"/>
              </a:lnSpc>
              <a:spcBef>
                <a:spcPts val="0"/>
              </a:spcBef>
              <a:spcAft>
                <a:spcPts val="0"/>
              </a:spcAft>
              <a:buClr>
                <a:schemeClr val="dk2"/>
              </a:buClr>
              <a:buSzPts val="1700"/>
              <a:buFont typeface="Calibri"/>
              <a:buNone/>
              <a:defRPr/>
            </a:lvl7pPr>
            <a:lvl8pPr lvl="7" algn="ctr">
              <a:lnSpc>
                <a:spcPct val="100000"/>
              </a:lnSpc>
              <a:spcBef>
                <a:spcPts val="0"/>
              </a:spcBef>
              <a:spcAft>
                <a:spcPts val="0"/>
              </a:spcAft>
              <a:buClr>
                <a:schemeClr val="dk2"/>
              </a:buClr>
              <a:buSzPts val="1700"/>
              <a:buFont typeface="Calibri"/>
              <a:buNone/>
              <a:defRPr/>
            </a:lvl8pPr>
            <a:lvl9pPr lvl="8" algn="ctr">
              <a:lnSpc>
                <a:spcPct val="100000"/>
              </a:lnSpc>
              <a:spcBef>
                <a:spcPts val="0"/>
              </a:spcBef>
              <a:spcAft>
                <a:spcPts val="0"/>
              </a:spcAft>
              <a:buClr>
                <a:schemeClr val="dk2"/>
              </a:buClr>
              <a:buSzPts val="1700"/>
              <a:buFont typeface="Calibri"/>
              <a:buNone/>
              <a:defRPr/>
            </a:lvl9pPr>
          </a:lstStyle>
          <a:p>
            <a:endParaRPr/>
          </a:p>
        </p:txBody>
      </p:sp>
      <p:sp>
        <p:nvSpPr>
          <p:cNvPr id="118" name="Google Shape;118;g8c27d4ce30_7_22"/>
          <p:cNvSpPr txBox="1">
            <a:spLocks noGrp="1"/>
          </p:cNvSpPr>
          <p:nvPr>
            <p:ph type="body" idx="1"/>
          </p:nvPr>
        </p:nvSpPr>
        <p:spPr>
          <a:xfrm>
            <a:off x="1665521" y="1584541"/>
            <a:ext cx="8861201" cy="137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300"/>
              </a:spcBef>
              <a:spcAft>
                <a:spcPts val="0"/>
              </a:spcAft>
              <a:buClr>
                <a:schemeClr val="dk1"/>
              </a:buClr>
              <a:buSzPts val="1100"/>
              <a:buFont typeface="Calibri"/>
              <a:buNone/>
              <a:defRPr b="0" i="0">
                <a:solidFill>
                  <a:schemeClr val="dk1"/>
                </a:solidFill>
              </a:defRPr>
            </a:lvl1pPr>
            <a:lvl2pPr marL="914400" lvl="1" indent="-228600" algn="l">
              <a:lnSpc>
                <a:spcPct val="90000"/>
              </a:lnSpc>
              <a:spcBef>
                <a:spcPts val="300"/>
              </a:spcBef>
              <a:spcAft>
                <a:spcPts val="0"/>
              </a:spcAft>
              <a:buClr>
                <a:schemeClr val="dk1"/>
              </a:buClr>
              <a:buSzPts val="800"/>
              <a:buFont typeface="Calibri"/>
              <a:buNone/>
              <a:defRPr/>
            </a:lvl2pPr>
            <a:lvl3pPr marL="1371600" lvl="2" indent="-228600" algn="l">
              <a:lnSpc>
                <a:spcPct val="90000"/>
              </a:lnSpc>
              <a:spcBef>
                <a:spcPts val="300"/>
              </a:spcBef>
              <a:spcAft>
                <a:spcPts val="0"/>
              </a:spcAft>
              <a:buClr>
                <a:schemeClr val="dk1"/>
              </a:buClr>
              <a:buSzPts val="800"/>
              <a:buFont typeface="Calibri"/>
              <a:buNone/>
              <a:defRPr/>
            </a:lvl3pPr>
            <a:lvl4pPr marL="1828800" lvl="3" indent="-228600" algn="l">
              <a:lnSpc>
                <a:spcPct val="90000"/>
              </a:lnSpc>
              <a:spcBef>
                <a:spcPts val="300"/>
              </a:spcBef>
              <a:spcAft>
                <a:spcPts val="0"/>
              </a:spcAft>
              <a:buClr>
                <a:schemeClr val="dk1"/>
              </a:buClr>
              <a:buSzPts val="800"/>
              <a:buFont typeface="Calibri"/>
              <a:buNone/>
              <a:defRPr/>
            </a:lvl4pPr>
            <a:lvl5pPr marL="2286000" lvl="4" indent="-228600" algn="l">
              <a:lnSpc>
                <a:spcPct val="90000"/>
              </a:lnSpc>
              <a:spcBef>
                <a:spcPts val="300"/>
              </a:spcBef>
              <a:spcAft>
                <a:spcPts val="0"/>
              </a:spcAft>
              <a:buClr>
                <a:schemeClr val="dk1"/>
              </a:buClr>
              <a:buSzPts val="800"/>
              <a:buFont typeface="Calibri"/>
              <a:buNone/>
              <a:defRPr/>
            </a:lvl5pPr>
            <a:lvl6pPr marL="2743200" lvl="5" indent="-228600" algn="l">
              <a:lnSpc>
                <a:spcPct val="90000"/>
              </a:lnSpc>
              <a:spcBef>
                <a:spcPts val="0"/>
              </a:spcBef>
              <a:spcAft>
                <a:spcPts val="0"/>
              </a:spcAft>
              <a:buClr>
                <a:schemeClr val="dk1"/>
              </a:buClr>
              <a:buSzPts val="800"/>
              <a:buFont typeface="Calibri"/>
              <a:buNone/>
              <a:defRPr/>
            </a:lvl6pPr>
            <a:lvl7pPr marL="3200400" lvl="6" indent="-228600" algn="l">
              <a:lnSpc>
                <a:spcPct val="90000"/>
              </a:lnSpc>
              <a:spcBef>
                <a:spcPts val="2100"/>
              </a:spcBef>
              <a:spcAft>
                <a:spcPts val="0"/>
              </a:spcAft>
              <a:buClr>
                <a:schemeClr val="dk1"/>
              </a:buClr>
              <a:buSzPts val="800"/>
              <a:buFont typeface="Calibri"/>
              <a:buNone/>
              <a:defRPr/>
            </a:lvl7pPr>
            <a:lvl8pPr marL="3657600" lvl="7" indent="-228600" algn="l">
              <a:lnSpc>
                <a:spcPct val="90000"/>
              </a:lnSpc>
              <a:spcBef>
                <a:spcPts val="2100"/>
              </a:spcBef>
              <a:spcAft>
                <a:spcPts val="0"/>
              </a:spcAft>
              <a:buClr>
                <a:schemeClr val="dk1"/>
              </a:buClr>
              <a:buSzPts val="800"/>
              <a:buFont typeface="Calibri"/>
              <a:buNone/>
              <a:defRPr/>
            </a:lvl8pPr>
            <a:lvl9pPr marL="4114800" lvl="8" indent="-228600" algn="l">
              <a:lnSpc>
                <a:spcPct val="90000"/>
              </a:lnSpc>
              <a:spcBef>
                <a:spcPts val="2100"/>
              </a:spcBef>
              <a:spcAft>
                <a:spcPts val="2100"/>
              </a:spcAft>
              <a:buClr>
                <a:schemeClr val="dk1"/>
              </a:buClr>
              <a:buSzPts val="800"/>
              <a:buFont typeface="Calibri"/>
              <a:buNone/>
              <a:defRPr/>
            </a:lvl9pPr>
          </a:lstStyle>
          <a:p>
            <a:endParaRPr/>
          </a:p>
        </p:txBody>
      </p:sp>
      <p:sp>
        <p:nvSpPr>
          <p:cNvPr id="119" name="Google Shape;119;g8c27d4ce30_7_22"/>
          <p:cNvSpPr txBox="1">
            <a:spLocks noGrp="1"/>
          </p:cNvSpPr>
          <p:nvPr>
            <p:ph type="ftr" idx="11"/>
          </p:nvPr>
        </p:nvSpPr>
        <p:spPr>
          <a:xfrm>
            <a:off x="4145511" y="6377632"/>
            <a:ext cx="3901200" cy="343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898989"/>
              </a:buClr>
              <a:buSzPts val="400"/>
              <a:buFont typeface="Calibri"/>
              <a:buNone/>
              <a:defRPr sz="800">
                <a:solidFill>
                  <a:srgbClr val="898989"/>
                </a:solidFill>
              </a:defRPr>
            </a:lvl1pPr>
            <a:lvl2pPr lvl="1" algn="l">
              <a:lnSpc>
                <a:spcPct val="100000"/>
              </a:lnSpc>
              <a:spcBef>
                <a:spcPts val="0"/>
              </a:spcBef>
              <a:spcAft>
                <a:spcPts val="0"/>
              </a:spcAft>
              <a:buClr>
                <a:schemeClr val="dk1"/>
              </a:buClr>
              <a:buSzPts val="400"/>
              <a:buFont typeface="Calibri"/>
              <a:buNone/>
              <a:defRPr sz="800"/>
            </a:lvl2pPr>
            <a:lvl3pPr lvl="2" algn="l">
              <a:lnSpc>
                <a:spcPct val="100000"/>
              </a:lnSpc>
              <a:spcBef>
                <a:spcPts val="0"/>
              </a:spcBef>
              <a:spcAft>
                <a:spcPts val="0"/>
              </a:spcAft>
              <a:buClr>
                <a:schemeClr val="dk1"/>
              </a:buClr>
              <a:buSzPts val="400"/>
              <a:buFont typeface="Calibri"/>
              <a:buNone/>
              <a:defRPr sz="800"/>
            </a:lvl3pPr>
            <a:lvl4pPr lvl="3" algn="l">
              <a:lnSpc>
                <a:spcPct val="100000"/>
              </a:lnSpc>
              <a:spcBef>
                <a:spcPts val="0"/>
              </a:spcBef>
              <a:spcAft>
                <a:spcPts val="0"/>
              </a:spcAft>
              <a:buClr>
                <a:schemeClr val="dk1"/>
              </a:buClr>
              <a:buSzPts val="400"/>
              <a:buFont typeface="Calibri"/>
              <a:buNone/>
              <a:defRPr sz="800"/>
            </a:lvl4pPr>
            <a:lvl5pPr lvl="4" algn="l">
              <a:lnSpc>
                <a:spcPct val="100000"/>
              </a:lnSpc>
              <a:spcBef>
                <a:spcPts val="0"/>
              </a:spcBef>
              <a:spcAft>
                <a:spcPts val="0"/>
              </a:spcAft>
              <a:buClr>
                <a:schemeClr val="dk1"/>
              </a:buClr>
              <a:buSzPts val="400"/>
              <a:buFont typeface="Calibri"/>
              <a:buNone/>
              <a:defRPr sz="800"/>
            </a:lvl5pPr>
            <a:lvl6pPr lvl="5" algn="l">
              <a:lnSpc>
                <a:spcPct val="100000"/>
              </a:lnSpc>
              <a:spcBef>
                <a:spcPts val="0"/>
              </a:spcBef>
              <a:spcAft>
                <a:spcPts val="0"/>
              </a:spcAft>
              <a:buClr>
                <a:schemeClr val="dk1"/>
              </a:buClr>
              <a:buSzPts val="400"/>
              <a:buFont typeface="Calibri"/>
              <a:buNone/>
              <a:defRPr sz="800"/>
            </a:lvl6pPr>
            <a:lvl7pPr lvl="6" algn="l">
              <a:lnSpc>
                <a:spcPct val="100000"/>
              </a:lnSpc>
              <a:spcBef>
                <a:spcPts val="0"/>
              </a:spcBef>
              <a:spcAft>
                <a:spcPts val="0"/>
              </a:spcAft>
              <a:buClr>
                <a:schemeClr val="dk1"/>
              </a:buClr>
              <a:buSzPts val="400"/>
              <a:buFont typeface="Calibri"/>
              <a:buNone/>
              <a:defRPr sz="800"/>
            </a:lvl7pPr>
            <a:lvl8pPr lvl="7" algn="l">
              <a:lnSpc>
                <a:spcPct val="100000"/>
              </a:lnSpc>
              <a:spcBef>
                <a:spcPts val="0"/>
              </a:spcBef>
              <a:spcAft>
                <a:spcPts val="0"/>
              </a:spcAft>
              <a:buClr>
                <a:schemeClr val="dk1"/>
              </a:buClr>
              <a:buSzPts val="400"/>
              <a:buFont typeface="Calibri"/>
              <a:buNone/>
              <a:defRPr sz="800"/>
            </a:lvl8pPr>
            <a:lvl9pPr lvl="8" algn="l">
              <a:lnSpc>
                <a:spcPct val="100000"/>
              </a:lnSpc>
              <a:spcBef>
                <a:spcPts val="0"/>
              </a:spcBef>
              <a:spcAft>
                <a:spcPts val="0"/>
              </a:spcAft>
              <a:buClr>
                <a:schemeClr val="dk1"/>
              </a:buClr>
              <a:buSzPts val="400"/>
              <a:buFont typeface="Calibri"/>
              <a:buNone/>
              <a:defRPr sz="800"/>
            </a:lvl9pPr>
          </a:lstStyle>
          <a:p>
            <a:endParaRPr/>
          </a:p>
        </p:txBody>
      </p:sp>
      <p:sp>
        <p:nvSpPr>
          <p:cNvPr id="120" name="Google Shape;120;g8c27d4ce30_7_22"/>
          <p:cNvSpPr txBox="1">
            <a:spLocks noGrp="1"/>
          </p:cNvSpPr>
          <p:nvPr>
            <p:ph type="dt" idx="10"/>
          </p:nvPr>
        </p:nvSpPr>
        <p:spPr>
          <a:xfrm>
            <a:off x="609407" y="6377632"/>
            <a:ext cx="2804400" cy="34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898989"/>
              </a:buClr>
              <a:buSzPts val="400"/>
              <a:buFont typeface="Calibri"/>
              <a:buNone/>
              <a:defRPr sz="800">
                <a:solidFill>
                  <a:srgbClr val="898989"/>
                </a:solidFill>
              </a:defRPr>
            </a:lvl1pPr>
            <a:lvl2pPr lvl="1" algn="l">
              <a:lnSpc>
                <a:spcPct val="100000"/>
              </a:lnSpc>
              <a:spcBef>
                <a:spcPts val="0"/>
              </a:spcBef>
              <a:spcAft>
                <a:spcPts val="0"/>
              </a:spcAft>
              <a:buClr>
                <a:schemeClr val="dk1"/>
              </a:buClr>
              <a:buSzPts val="400"/>
              <a:buFont typeface="Calibri"/>
              <a:buNone/>
              <a:defRPr sz="800"/>
            </a:lvl2pPr>
            <a:lvl3pPr lvl="2" algn="l">
              <a:lnSpc>
                <a:spcPct val="100000"/>
              </a:lnSpc>
              <a:spcBef>
                <a:spcPts val="0"/>
              </a:spcBef>
              <a:spcAft>
                <a:spcPts val="0"/>
              </a:spcAft>
              <a:buClr>
                <a:schemeClr val="dk1"/>
              </a:buClr>
              <a:buSzPts val="400"/>
              <a:buFont typeface="Calibri"/>
              <a:buNone/>
              <a:defRPr sz="800"/>
            </a:lvl3pPr>
            <a:lvl4pPr lvl="3" algn="l">
              <a:lnSpc>
                <a:spcPct val="100000"/>
              </a:lnSpc>
              <a:spcBef>
                <a:spcPts val="0"/>
              </a:spcBef>
              <a:spcAft>
                <a:spcPts val="0"/>
              </a:spcAft>
              <a:buClr>
                <a:schemeClr val="dk1"/>
              </a:buClr>
              <a:buSzPts val="400"/>
              <a:buFont typeface="Calibri"/>
              <a:buNone/>
              <a:defRPr sz="800"/>
            </a:lvl4pPr>
            <a:lvl5pPr lvl="4" algn="l">
              <a:lnSpc>
                <a:spcPct val="100000"/>
              </a:lnSpc>
              <a:spcBef>
                <a:spcPts val="0"/>
              </a:spcBef>
              <a:spcAft>
                <a:spcPts val="0"/>
              </a:spcAft>
              <a:buClr>
                <a:schemeClr val="dk1"/>
              </a:buClr>
              <a:buSzPts val="400"/>
              <a:buFont typeface="Calibri"/>
              <a:buNone/>
              <a:defRPr sz="800"/>
            </a:lvl5pPr>
            <a:lvl6pPr lvl="5" algn="l">
              <a:lnSpc>
                <a:spcPct val="100000"/>
              </a:lnSpc>
              <a:spcBef>
                <a:spcPts val="0"/>
              </a:spcBef>
              <a:spcAft>
                <a:spcPts val="0"/>
              </a:spcAft>
              <a:buClr>
                <a:schemeClr val="dk1"/>
              </a:buClr>
              <a:buSzPts val="400"/>
              <a:buFont typeface="Calibri"/>
              <a:buNone/>
              <a:defRPr sz="800"/>
            </a:lvl6pPr>
            <a:lvl7pPr lvl="6" algn="l">
              <a:lnSpc>
                <a:spcPct val="100000"/>
              </a:lnSpc>
              <a:spcBef>
                <a:spcPts val="0"/>
              </a:spcBef>
              <a:spcAft>
                <a:spcPts val="0"/>
              </a:spcAft>
              <a:buClr>
                <a:schemeClr val="dk1"/>
              </a:buClr>
              <a:buSzPts val="400"/>
              <a:buFont typeface="Calibri"/>
              <a:buNone/>
              <a:defRPr sz="800"/>
            </a:lvl7pPr>
            <a:lvl8pPr lvl="7" algn="l">
              <a:lnSpc>
                <a:spcPct val="100000"/>
              </a:lnSpc>
              <a:spcBef>
                <a:spcPts val="0"/>
              </a:spcBef>
              <a:spcAft>
                <a:spcPts val="0"/>
              </a:spcAft>
              <a:buClr>
                <a:schemeClr val="dk1"/>
              </a:buClr>
              <a:buSzPts val="400"/>
              <a:buFont typeface="Calibri"/>
              <a:buNone/>
              <a:defRPr sz="800"/>
            </a:lvl8pPr>
            <a:lvl9pPr lvl="8" algn="l">
              <a:lnSpc>
                <a:spcPct val="100000"/>
              </a:lnSpc>
              <a:spcBef>
                <a:spcPts val="0"/>
              </a:spcBef>
              <a:spcAft>
                <a:spcPts val="0"/>
              </a:spcAft>
              <a:buClr>
                <a:schemeClr val="dk1"/>
              </a:buClr>
              <a:buSzPts val="400"/>
              <a:buFont typeface="Calibri"/>
              <a:buNone/>
              <a:defRPr sz="800"/>
            </a:lvl9pPr>
          </a:lstStyle>
          <a:p>
            <a:endParaRPr/>
          </a:p>
        </p:txBody>
      </p:sp>
      <p:sp>
        <p:nvSpPr>
          <p:cNvPr id="121" name="Google Shape;121;g8c27d4ce30_7_22"/>
          <p:cNvSpPr txBox="1">
            <a:spLocks noGrp="1"/>
          </p:cNvSpPr>
          <p:nvPr>
            <p:ph type="sldNum" idx="12"/>
          </p:nvPr>
        </p:nvSpPr>
        <p:spPr>
          <a:xfrm>
            <a:off x="8778163" y="6377632"/>
            <a:ext cx="2804400" cy="34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500"/>
              <a:buFont typeface="Calibri"/>
              <a:buNone/>
              <a:defRPr sz="11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500"/>
              <a:buFont typeface="Calibri"/>
              <a:buNone/>
              <a:defRPr sz="11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500"/>
              <a:buFont typeface="Calibri"/>
              <a:buNone/>
              <a:defRPr sz="11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500"/>
              <a:buFont typeface="Calibri"/>
              <a:buNone/>
              <a:defRPr sz="11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500"/>
              <a:buFont typeface="Calibri"/>
              <a:buNone/>
              <a:defRPr sz="11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500"/>
              <a:buFont typeface="Calibri"/>
              <a:buNone/>
              <a:defRPr sz="11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500"/>
              <a:buFont typeface="Calibri"/>
              <a:buNone/>
              <a:defRPr sz="11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500"/>
              <a:buFont typeface="Calibri"/>
              <a:buNone/>
              <a:defRPr sz="11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500"/>
              <a:buFont typeface="Calibri"/>
              <a:buNone/>
              <a:defRPr sz="11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1300">
              <a:solidFill>
                <a:schemeClr val="dk2"/>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2"/>
        <p:cNvGrpSpPr/>
        <p:nvPr/>
      </p:nvGrpSpPr>
      <p:grpSpPr>
        <a:xfrm>
          <a:off x="0" y="0"/>
          <a:ext cx="0" cy="0"/>
          <a:chOff x="0" y="0"/>
          <a:chExt cx="0" cy="0"/>
        </a:xfrm>
      </p:grpSpPr>
      <p:sp>
        <p:nvSpPr>
          <p:cNvPr id="123" name="Google Shape;123;g8c27d4ce30_7_28"/>
          <p:cNvSpPr txBox="1">
            <a:spLocks noGrp="1"/>
          </p:cNvSpPr>
          <p:nvPr>
            <p:ph type="ctrTitle"/>
          </p:nvPr>
        </p:nvSpPr>
        <p:spPr>
          <a:xfrm>
            <a:off x="914400" y="2125980"/>
            <a:ext cx="10363201" cy="144018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endParaRPr/>
          </a:p>
        </p:txBody>
      </p:sp>
      <p:sp>
        <p:nvSpPr>
          <p:cNvPr id="124" name="Google Shape;124;g8c27d4ce30_7_28"/>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noAutofit/>
          </a:bodyPr>
          <a:lstStyle>
            <a:lvl1pPr lvl="0" algn="l">
              <a:spcBef>
                <a:spcPts val="200"/>
              </a:spcBef>
              <a:spcAft>
                <a:spcPts val="0"/>
              </a:spcAft>
              <a:buSzPts val="800"/>
              <a:buNone/>
              <a:defRPr/>
            </a:lvl1pPr>
            <a:lvl2pPr lvl="1" algn="l">
              <a:spcBef>
                <a:spcPts val="200"/>
              </a:spcBef>
              <a:spcAft>
                <a:spcPts val="0"/>
              </a:spcAft>
              <a:buSzPts val="800"/>
              <a:buNone/>
              <a:defRPr/>
            </a:lvl2pPr>
            <a:lvl3pPr lvl="2" algn="l">
              <a:spcBef>
                <a:spcPts val="200"/>
              </a:spcBef>
              <a:spcAft>
                <a:spcPts val="0"/>
              </a:spcAft>
              <a:buSzPts val="800"/>
              <a:buNone/>
              <a:defRPr/>
            </a:lvl3pPr>
            <a:lvl4pPr lvl="3" algn="l">
              <a:spcBef>
                <a:spcPts val="200"/>
              </a:spcBef>
              <a:spcAft>
                <a:spcPts val="0"/>
              </a:spcAft>
              <a:buSzPts val="800"/>
              <a:buNone/>
              <a:defRPr/>
            </a:lvl4pPr>
            <a:lvl5pPr lvl="4" algn="l">
              <a:spcBef>
                <a:spcPts val="20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25" name="Google Shape;125;g8c27d4ce30_7_28"/>
          <p:cNvSpPr txBox="1">
            <a:spLocks noGrp="1"/>
          </p:cNvSpPr>
          <p:nvPr>
            <p:ph type="ftr" idx="11"/>
          </p:nvPr>
        </p:nvSpPr>
        <p:spPr>
          <a:xfrm>
            <a:off x="4145511" y="6377632"/>
            <a:ext cx="3900978" cy="34367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26" name="Google Shape;126;g8c27d4ce30_7_28"/>
          <p:cNvSpPr txBox="1">
            <a:spLocks noGrp="1"/>
          </p:cNvSpPr>
          <p:nvPr>
            <p:ph type="dt" idx="10"/>
          </p:nvPr>
        </p:nvSpPr>
        <p:spPr>
          <a:xfrm>
            <a:off x="609408" y="6377632"/>
            <a:ext cx="2804429" cy="34367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27" name="Google Shape;127;g8c27d4ce30_7_28"/>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a:solidFill>
                  <a:srgbClr val="898989"/>
                </a:solidFill>
                <a:latin typeface="Calibri"/>
                <a:ea typeface="Calibri"/>
                <a:cs typeface="Calibri"/>
                <a:sym typeface="Calibri"/>
              </a:defRPr>
            </a:lvl1pPr>
            <a:lvl2pPr marL="0" marR="0" lvl="1" indent="0" algn="r">
              <a:spcBef>
                <a:spcPts val="0"/>
              </a:spcBef>
              <a:spcAft>
                <a:spcPts val="0"/>
              </a:spcAft>
              <a:buNone/>
              <a:defRPr>
                <a:solidFill>
                  <a:srgbClr val="898989"/>
                </a:solidFill>
                <a:latin typeface="Calibri"/>
                <a:ea typeface="Calibri"/>
                <a:cs typeface="Calibri"/>
                <a:sym typeface="Calibri"/>
              </a:defRPr>
            </a:lvl2pPr>
            <a:lvl3pPr marL="0" marR="0" lvl="2" indent="0" algn="r">
              <a:spcBef>
                <a:spcPts val="0"/>
              </a:spcBef>
              <a:spcAft>
                <a:spcPts val="0"/>
              </a:spcAft>
              <a:buNone/>
              <a:defRPr>
                <a:solidFill>
                  <a:srgbClr val="898989"/>
                </a:solidFill>
                <a:latin typeface="Calibri"/>
                <a:ea typeface="Calibri"/>
                <a:cs typeface="Calibri"/>
                <a:sym typeface="Calibri"/>
              </a:defRPr>
            </a:lvl3pPr>
            <a:lvl4pPr marL="0" marR="0" lvl="3" indent="0" algn="r">
              <a:spcBef>
                <a:spcPts val="0"/>
              </a:spcBef>
              <a:spcAft>
                <a:spcPts val="0"/>
              </a:spcAft>
              <a:buNone/>
              <a:defRPr>
                <a:solidFill>
                  <a:srgbClr val="898989"/>
                </a:solidFill>
                <a:latin typeface="Calibri"/>
                <a:ea typeface="Calibri"/>
                <a:cs typeface="Calibri"/>
                <a:sym typeface="Calibri"/>
              </a:defRPr>
            </a:lvl4pPr>
            <a:lvl5pPr marL="0" marR="0" lvl="4" indent="0" algn="r">
              <a:spcBef>
                <a:spcPts val="0"/>
              </a:spcBef>
              <a:spcAft>
                <a:spcPts val="0"/>
              </a:spcAft>
              <a:buNone/>
              <a:defRPr>
                <a:solidFill>
                  <a:srgbClr val="898989"/>
                </a:solidFill>
                <a:latin typeface="Calibri"/>
                <a:ea typeface="Calibri"/>
                <a:cs typeface="Calibri"/>
                <a:sym typeface="Calibri"/>
              </a:defRPr>
            </a:lvl5pPr>
            <a:lvl6pPr marL="0" marR="0" lvl="5" indent="0" algn="r">
              <a:spcBef>
                <a:spcPts val="0"/>
              </a:spcBef>
              <a:spcAft>
                <a:spcPts val="0"/>
              </a:spcAft>
              <a:buNone/>
              <a:defRPr>
                <a:solidFill>
                  <a:srgbClr val="898989"/>
                </a:solidFill>
                <a:latin typeface="Calibri"/>
                <a:ea typeface="Calibri"/>
                <a:cs typeface="Calibri"/>
                <a:sym typeface="Calibri"/>
              </a:defRPr>
            </a:lvl6pPr>
            <a:lvl7pPr marL="0" marR="0" lvl="6" indent="0" algn="r">
              <a:spcBef>
                <a:spcPts val="0"/>
              </a:spcBef>
              <a:spcAft>
                <a:spcPts val="0"/>
              </a:spcAft>
              <a:buNone/>
              <a:defRPr>
                <a:solidFill>
                  <a:srgbClr val="898989"/>
                </a:solidFill>
                <a:latin typeface="Calibri"/>
                <a:ea typeface="Calibri"/>
                <a:cs typeface="Calibri"/>
                <a:sym typeface="Calibri"/>
              </a:defRPr>
            </a:lvl7pPr>
            <a:lvl8pPr marL="0" marR="0" lvl="7" indent="0" algn="r">
              <a:spcBef>
                <a:spcPts val="0"/>
              </a:spcBef>
              <a:spcAft>
                <a:spcPts val="0"/>
              </a:spcAft>
              <a:buNone/>
              <a:defRPr>
                <a:solidFill>
                  <a:srgbClr val="898989"/>
                </a:solidFill>
                <a:latin typeface="Calibri"/>
                <a:ea typeface="Calibri"/>
                <a:cs typeface="Calibri"/>
                <a:sym typeface="Calibri"/>
              </a:defRPr>
            </a:lvl8pPr>
            <a:lvl9pPr marL="0" marR="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128"/>
        <p:cNvGrpSpPr/>
        <p:nvPr/>
      </p:nvGrpSpPr>
      <p:grpSpPr>
        <a:xfrm>
          <a:off x="0" y="0"/>
          <a:ext cx="0" cy="0"/>
          <a:chOff x="0" y="0"/>
          <a:chExt cx="0" cy="0"/>
        </a:xfrm>
      </p:grpSpPr>
      <p:sp>
        <p:nvSpPr>
          <p:cNvPr id="129" name="Google Shape;129;g8c27d4ce30_7_34"/>
          <p:cNvSpPr txBox="1">
            <a:spLocks noGrp="1"/>
          </p:cNvSpPr>
          <p:nvPr>
            <p:ph type="title"/>
          </p:nvPr>
        </p:nvSpPr>
        <p:spPr>
          <a:xfrm>
            <a:off x="352359" y="247404"/>
            <a:ext cx="11487283" cy="293611"/>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sz="1800" b="0" i="1">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endParaRPr/>
          </a:p>
        </p:txBody>
      </p:sp>
      <p:sp>
        <p:nvSpPr>
          <p:cNvPr id="130" name="Google Shape;130;g8c27d4ce30_7_34"/>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noAutofit/>
          </a:bodyPr>
          <a:lstStyle>
            <a:lvl1pPr marL="457200" lvl="0" indent="-228600" algn="l">
              <a:spcBef>
                <a:spcPts val="200"/>
              </a:spcBef>
              <a:spcAft>
                <a:spcPts val="0"/>
              </a:spcAft>
              <a:buSzPts val="800"/>
              <a:buNone/>
              <a:defRPr/>
            </a:lvl1pPr>
            <a:lvl2pPr marL="914400" lvl="1" indent="-228600" algn="l">
              <a:spcBef>
                <a:spcPts val="200"/>
              </a:spcBef>
              <a:spcAft>
                <a:spcPts val="0"/>
              </a:spcAft>
              <a:buSzPts val="800"/>
              <a:buNone/>
              <a:defRPr/>
            </a:lvl2pPr>
            <a:lvl3pPr marL="1371600" lvl="2" indent="-228600" algn="l">
              <a:spcBef>
                <a:spcPts val="200"/>
              </a:spcBef>
              <a:spcAft>
                <a:spcPts val="0"/>
              </a:spcAft>
              <a:buSzPts val="800"/>
              <a:buNone/>
              <a:defRPr/>
            </a:lvl3pPr>
            <a:lvl4pPr marL="1828800" lvl="3" indent="-228600" algn="l">
              <a:spcBef>
                <a:spcPts val="200"/>
              </a:spcBef>
              <a:spcAft>
                <a:spcPts val="0"/>
              </a:spcAft>
              <a:buSzPts val="800"/>
              <a:buNone/>
              <a:defRPr/>
            </a:lvl4pPr>
            <a:lvl5pPr marL="2286000" lvl="4" indent="-228600" algn="l">
              <a:spcBef>
                <a:spcPts val="200"/>
              </a:spcBef>
              <a:spcAft>
                <a:spcPts val="0"/>
              </a:spcAft>
              <a:buSzPts val="800"/>
              <a:buNone/>
              <a:defRPr/>
            </a:lvl5pPr>
            <a:lvl6pPr marL="2743200" lvl="5" indent="-228600" algn="l">
              <a:spcBef>
                <a:spcPts val="0"/>
              </a:spcBef>
              <a:spcAft>
                <a:spcPts val="0"/>
              </a:spcAft>
              <a:buSzPts val="800"/>
              <a:buNone/>
              <a:defRPr/>
            </a:lvl6pPr>
            <a:lvl7pPr marL="3200400" lvl="6" indent="-228600" algn="l">
              <a:spcBef>
                <a:spcPts val="0"/>
              </a:spcBef>
              <a:spcAft>
                <a:spcPts val="0"/>
              </a:spcAft>
              <a:buSzPts val="800"/>
              <a:buNone/>
              <a:defRPr/>
            </a:lvl7pPr>
            <a:lvl8pPr marL="3657600" lvl="7" indent="-228600" algn="l">
              <a:spcBef>
                <a:spcPts val="0"/>
              </a:spcBef>
              <a:spcAft>
                <a:spcPts val="0"/>
              </a:spcAft>
              <a:buSzPts val="800"/>
              <a:buNone/>
              <a:defRPr/>
            </a:lvl8pPr>
            <a:lvl9pPr marL="4114800" lvl="8" indent="-228600" algn="l">
              <a:spcBef>
                <a:spcPts val="0"/>
              </a:spcBef>
              <a:spcAft>
                <a:spcPts val="0"/>
              </a:spcAft>
              <a:buSzPts val="800"/>
              <a:buNone/>
              <a:defRPr/>
            </a:lvl9pPr>
          </a:lstStyle>
          <a:p>
            <a:endParaRPr/>
          </a:p>
        </p:txBody>
      </p:sp>
      <p:sp>
        <p:nvSpPr>
          <p:cNvPr id="131" name="Google Shape;131;g8c27d4ce30_7_34"/>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noAutofit/>
          </a:bodyPr>
          <a:lstStyle>
            <a:lvl1pPr marL="457200" lvl="0" indent="-228600" algn="l">
              <a:spcBef>
                <a:spcPts val="200"/>
              </a:spcBef>
              <a:spcAft>
                <a:spcPts val="0"/>
              </a:spcAft>
              <a:buSzPts val="800"/>
              <a:buNone/>
              <a:defRPr/>
            </a:lvl1pPr>
            <a:lvl2pPr marL="914400" lvl="1" indent="-228600" algn="l">
              <a:spcBef>
                <a:spcPts val="200"/>
              </a:spcBef>
              <a:spcAft>
                <a:spcPts val="0"/>
              </a:spcAft>
              <a:buSzPts val="800"/>
              <a:buNone/>
              <a:defRPr/>
            </a:lvl2pPr>
            <a:lvl3pPr marL="1371600" lvl="2" indent="-228600" algn="l">
              <a:spcBef>
                <a:spcPts val="200"/>
              </a:spcBef>
              <a:spcAft>
                <a:spcPts val="0"/>
              </a:spcAft>
              <a:buSzPts val="800"/>
              <a:buNone/>
              <a:defRPr/>
            </a:lvl3pPr>
            <a:lvl4pPr marL="1828800" lvl="3" indent="-228600" algn="l">
              <a:spcBef>
                <a:spcPts val="200"/>
              </a:spcBef>
              <a:spcAft>
                <a:spcPts val="0"/>
              </a:spcAft>
              <a:buSzPts val="800"/>
              <a:buNone/>
              <a:defRPr/>
            </a:lvl4pPr>
            <a:lvl5pPr marL="2286000" lvl="4" indent="-228600" algn="l">
              <a:spcBef>
                <a:spcPts val="200"/>
              </a:spcBef>
              <a:spcAft>
                <a:spcPts val="0"/>
              </a:spcAft>
              <a:buSzPts val="800"/>
              <a:buNone/>
              <a:defRPr/>
            </a:lvl5pPr>
            <a:lvl6pPr marL="2743200" lvl="5" indent="-228600" algn="l">
              <a:spcBef>
                <a:spcPts val="0"/>
              </a:spcBef>
              <a:spcAft>
                <a:spcPts val="0"/>
              </a:spcAft>
              <a:buSzPts val="800"/>
              <a:buNone/>
              <a:defRPr/>
            </a:lvl6pPr>
            <a:lvl7pPr marL="3200400" lvl="6" indent="-228600" algn="l">
              <a:spcBef>
                <a:spcPts val="0"/>
              </a:spcBef>
              <a:spcAft>
                <a:spcPts val="0"/>
              </a:spcAft>
              <a:buSzPts val="800"/>
              <a:buNone/>
              <a:defRPr/>
            </a:lvl7pPr>
            <a:lvl8pPr marL="3657600" lvl="7" indent="-228600" algn="l">
              <a:spcBef>
                <a:spcPts val="0"/>
              </a:spcBef>
              <a:spcAft>
                <a:spcPts val="0"/>
              </a:spcAft>
              <a:buSzPts val="800"/>
              <a:buNone/>
              <a:defRPr/>
            </a:lvl8pPr>
            <a:lvl9pPr marL="4114800" lvl="8" indent="-228600" algn="l">
              <a:spcBef>
                <a:spcPts val="0"/>
              </a:spcBef>
              <a:spcAft>
                <a:spcPts val="0"/>
              </a:spcAft>
              <a:buSzPts val="800"/>
              <a:buNone/>
              <a:defRPr/>
            </a:lvl9pPr>
          </a:lstStyle>
          <a:p>
            <a:endParaRPr/>
          </a:p>
        </p:txBody>
      </p:sp>
      <p:sp>
        <p:nvSpPr>
          <p:cNvPr id="132" name="Google Shape;132;g8c27d4ce30_7_34"/>
          <p:cNvSpPr txBox="1">
            <a:spLocks noGrp="1"/>
          </p:cNvSpPr>
          <p:nvPr>
            <p:ph type="ftr" idx="11"/>
          </p:nvPr>
        </p:nvSpPr>
        <p:spPr>
          <a:xfrm>
            <a:off x="4145511" y="6377632"/>
            <a:ext cx="3900978" cy="34367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33" name="Google Shape;133;g8c27d4ce30_7_34"/>
          <p:cNvSpPr txBox="1">
            <a:spLocks noGrp="1"/>
          </p:cNvSpPr>
          <p:nvPr>
            <p:ph type="dt" idx="10"/>
          </p:nvPr>
        </p:nvSpPr>
        <p:spPr>
          <a:xfrm>
            <a:off x="609408" y="6377632"/>
            <a:ext cx="2804429" cy="34367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34" name="Google Shape;134;g8c27d4ce30_7_34"/>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a:solidFill>
                  <a:srgbClr val="898989"/>
                </a:solidFill>
                <a:latin typeface="Calibri"/>
                <a:ea typeface="Calibri"/>
                <a:cs typeface="Calibri"/>
                <a:sym typeface="Calibri"/>
              </a:defRPr>
            </a:lvl1pPr>
            <a:lvl2pPr marL="0" marR="0" lvl="1" indent="0" algn="r">
              <a:spcBef>
                <a:spcPts val="0"/>
              </a:spcBef>
              <a:spcAft>
                <a:spcPts val="0"/>
              </a:spcAft>
              <a:buNone/>
              <a:defRPr>
                <a:solidFill>
                  <a:srgbClr val="898989"/>
                </a:solidFill>
                <a:latin typeface="Calibri"/>
                <a:ea typeface="Calibri"/>
                <a:cs typeface="Calibri"/>
                <a:sym typeface="Calibri"/>
              </a:defRPr>
            </a:lvl2pPr>
            <a:lvl3pPr marL="0" marR="0" lvl="2" indent="0" algn="r">
              <a:spcBef>
                <a:spcPts val="0"/>
              </a:spcBef>
              <a:spcAft>
                <a:spcPts val="0"/>
              </a:spcAft>
              <a:buNone/>
              <a:defRPr>
                <a:solidFill>
                  <a:srgbClr val="898989"/>
                </a:solidFill>
                <a:latin typeface="Calibri"/>
                <a:ea typeface="Calibri"/>
                <a:cs typeface="Calibri"/>
                <a:sym typeface="Calibri"/>
              </a:defRPr>
            </a:lvl3pPr>
            <a:lvl4pPr marL="0" marR="0" lvl="3" indent="0" algn="r">
              <a:spcBef>
                <a:spcPts val="0"/>
              </a:spcBef>
              <a:spcAft>
                <a:spcPts val="0"/>
              </a:spcAft>
              <a:buNone/>
              <a:defRPr>
                <a:solidFill>
                  <a:srgbClr val="898989"/>
                </a:solidFill>
                <a:latin typeface="Calibri"/>
                <a:ea typeface="Calibri"/>
                <a:cs typeface="Calibri"/>
                <a:sym typeface="Calibri"/>
              </a:defRPr>
            </a:lvl4pPr>
            <a:lvl5pPr marL="0" marR="0" lvl="4" indent="0" algn="r">
              <a:spcBef>
                <a:spcPts val="0"/>
              </a:spcBef>
              <a:spcAft>
                <a:spcPts val="0"/>
              </a:spcAft>
              <a:buNone/>
              <a:defRPr>
                <a:solidFill>
                  <a:srgbClr val="898989"/>
                </a:solidFill>
                <a:latin typeface="Calibri"/>
                <a:ea typeface="Calibri"/>
                <a:cs typeface="Calibri"/>
                <a:sym typeface="Calibri"/>
              </a:defRPr>
            </a:lvl5pPr>
            <a:lvl6pPr marL="0" marR="0" lvl="5" indent="0" algn="r">
              <a:spcBef>
                <a:spcPts val="0"/>
              </a:spcBef>
              <a:spcAft>
                <a:spcPts val="0"/>
              </a:spcAft>
              <a:buNone/>
              <a:defRPr>
                <a:solidFill>
                  <a:srgbClr val="898989"/>
                </a:solidFill>
                <a:latin typeface="Calibri"/>
                <a:ea typeface="Calibri"/>
                <a:cs typeface="Calibri"/>
                <a:sym typeface="Calibri"/>
              </a:defRPr>
            </a:lvl6pPr>
            <a:lvl7pPr marL="0" marR="0" lvl="6" indent="0" algn="r">
              <a:spcBef>
                <a:spcPts val="0"/>
              </a:spcBef>
              <a:spcAft>
                <a:spcPts val="0"/>
              </a:spcAft>
              <a:buNone/>
              <a:defRPr>
                <a:solidFill>
                  <a:srgbClr val="898989"/>
                </a:solidFill>
                <a:latin typeface="Calibri"/>
                <a:ea typeface="Calibri"/>
                <a:cs typeface="Calibri"/>
                <a:sym typeface="Calibri"/>
              </a:defRPr>
            </a:lvl7pPr>
            <a:lvl8pPr marL="0" marR="0" lvl="7" indent="0" algn="r">
              <a:spcBef>
                <a:spcPts val="0"/>
              </a:spcBef>
              <a:spcAft>
                <a:spcPts val="0"/>
              </a:spcAft>
              <a:buNone/>
              <a:defRPr>
                <a:solidFill>
                  <a:srgbClr val="898989"/>
                </a:solidFill>
                <a:latin typeface="Calibri"/>
                <a:ea typeface="Calibri"/>
                <a:cs typeface="Calibri"/>
                <a:sym typeface="Calibri"/>
              </a:defRPr>
            </a:lvl8pPr>
            <a:lvl9pPr marL="0" marR="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135"/>
        <p:cNvGrpSpPr/>
        <p:nvPr/>
      </p:nvGrpSpPr>
      <p:grpSpPr>
        <a:xfrm>
          <a:off x="0" y="0"/>
          <a:ext cx="0" cy="0"/>
          <a:chOff x="0" y="0"/>
          <a:chExt cx="0" cy="0"/>
        </a:xfrm>
      </p:grpSpPr>
      <p:sp>
        <p:nvSpPr>
          <p:cNvPr id="136" name="Google Shape;136;g8c27d4ce30_7_41"/>
          <p:cNvSpPr txBox="1">
            <a:spLocks noGrp="1"/>
          </p:cNvSpPr>
          <p:nvPr>
            <p:ph type="title"/>
          </p:nvPr>
        </p:nvSpPr>
        <p:spPr>
          <a:xfrm>
            <a:off x="352359" y="247404"/>
            <a:ext cx="11487283" cy="293611"/>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sz="1800" b="0" i="1">
                <a:solidFill>
                  <a:srgbClr val="422C75"/>
                </a:solidFill>
                <a:latin typeface="Playfair Display"/>
                <a:ea typeface="Playfair Display"/>
                <a:cs typeface="Playfair Display"/>
                <a:sym typeface="Playfair Display"/>
              </a:defRPr>
            </a:lvl1pPr>
            <a:lvl2pPr lvl="1" algn="ctr">
              <a:spcBef>
                <a:spcPts val="0"/>
              </a:spcBef>
              <a:spcAft>
                <a:spcPts val="0"/>
              </a:spcAft>
              <a:buSzPts val="800"/>
              <a:buNone/>
              <a:defRPr/>
            </a:lvl2pPr>
            <a:lvl3pPr lvl="2" algn="ctr">
              <a:spcBef>
                <a:spcPts val="0"/>
              </a:spcBef>
              <a:spcAft>
                <a:spcPts val="0"/>
              </a:spcAft>
              <a:buSzPts val="800"/>
              <a:buNone/>
              <a:defRPr/>
            </a:lvl3pPr>
            <a:lvl4pPr lvl="3" algn="ctr">
              <a:spcBef>
                <a:spcPts val="0"/>
              </a:spcBef>
              <a:spcAft>
                <a:spcPts val="0"/>
              </a:spcAft>
              <a:buSzPts val="800"/>
              <a:buNone/>
              <a:defRPr/>
            </a:lvl4pPr>
            <a:lvl5pPr lvl="4" algn="ctr">
              <a:spcBef>
                <a:spcPts val="0"/>
              </a:spcBef>
              <a:spcAft>
                <a:spcPts val="0"/>
              </a:spcAft>
              <a:buSzPts val="800"/>
              <a:buNone/>
              <a:defRPr/>
            </a:lvl5pPr>
            <a:lvl6pPr lvl="5" algn="ctr">
              <a:spcBef>
                <a:spcPts val="0"/>
              </a:spcBef>
              <a:spcAft>
                <a:spcPts val="0"/>
              </a:spcAft>
              <a:buSzPts val="800"/>
              <a:buNone/>
              <a:defRPr/>
            </a:lvl6pPr>
            <a:lvl7pPr lvl="6" algn="ctr">
              <a:spcBef>
                <a:spcPts val="0"/>
              </a:spcBef>
              <a:spcAft>
                <a:spcPts val="0"/>
              </a:spcAft>
              <a:buSzPts val="800"/>
              <a:buNone/>
              <a:defRPr/>
            </a:lvl7pPr>
            <a:lvl8pPr lvl="7" algn="ctr">
              <a:spcBef>
                <a:spcPts val="0"/>
              </a:spcBef>
              <a:spcAft>
                <a:spcPts val="0"/>
              </a:spcAft>
              <a:buSzPts val="800"/>
              <a:buNone/>
              <a:defRPr/>
            </a:lvl8pPr>
            <a:lvl9pPr lvl="8" algn="ctr">
              <a:spcBef>
                <a:spcPts val="0"/>
              </a:spcBef>
              <a:spcAft>
                <a:spcPts val="0"/>
              </a:spcAft>
              <a:buSzPts val="800"/>
              <a:buNone/>
              <a:defRPr/>
            </a:lvl9pPr>
          </a:lstStyle>
          <a:p>
            <a:endParaRPr/>
          </a:p>
        </p:txBody>
      </p:sp>
      <p:sp>
        <p:nvSpPr>
          <p:cNvPr id="137" name="Google Shape;137;g8c27d4ce30_7_41"/>
          <p:cNvSpPr txBox="1">
            <a:spLocks noGrp="1"/>
          </p:cNvSpPr>
          <p:nvPr>
            <p:ph type="ftr" idx="11"/>
          </p:nvPr>
        </p:nvSpPr>
        <p:spPr>
          <a:xfrm>
            <a:off x="4145511" y="6377632"/>
            <a:ext cx="3900978" cy="34367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38" name="Google Shape;138;g8c27d4ce30_7_41"/>
          <p:cNvSpPr txBox="1">
            <a:spLocks noGrp="1"/>
          </p:cNvSpPr>
          <p:nvPr>
            <p:ph type="dt" idx="10"/>
          </p:nvPr>
        </p:nvSpPr>
        <p:spPr>
          <a:xfrm>
            <a:off x="609408" y="6377632"/>
            <a:ext cx="2804429" cy="34367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39" name="Google Shape;139;g8c27d4ce30_7_41"/>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a:solidFill>
                  <a:srgbClr val="898989"/>
                </a:solidFill>
                <a:latin typeface="Calibri"/>
                <a:ea typeface="Calibri"/>
                <a:cs typeface="Calibri"/>
                <a:sym typeface="Calibri"/>
              </a:defRPr>
            </a:lvl1pPr>
            <a:lvl2pPr marL="0" marR="0" lvl="1" indent="0" algn="r">
              <a:spcBef>
                <a:spcPts val="0"/>
              </a:spcBef>
              <a:spcAft>
                <a:spcPts val="0"/>
              </a:spcAft>
              <a:buNone/>
              <a:defRPr>
                <a:solidFill>
                  <a:srgbClr val="898989"/>
                </a:solidFill>
                <a:latin typeface="Calibri"/>
                <a:ea typeface="Calibri"/>
                <a:cs typeface="Calibri"/>
                <a:sym typeface="Calibri"/>
              </a:defRPr>
            </a:lvl2pPr>
            <a:lvl3pPr marL="0" marR="0" lvl="2" indent="0" algn="r">
              <a:spcBef>
                <a:spcPts val="0"/>
              </a:spcBef>
              <a:spcAft>
                <a:spcPts val="0"/>
              </a:spcAft>
              <a:buNone/>
              <a:defRPr>
                <a:solidFill>
                  <a:srgbClr val="898989"/>
                </a:solidFill>
                <a:latin typeface="Calibri"/>
                <a:ea typeface="Calibri"/>
                <a:cs typeface="Calibri"/>
                <a:sym typeface="Calibri"/>
              </a:defRPr>
            </a:lvl3pPr>
            <a:lvl4pPr marL="0" marR="0" lvl="3" indent="0" algn="r">
              <a:spcBef>
                <a:spcPts val="0"/>
              </a:spcBef>
              <a:spcAft>
                <a:spcPts val="0"/>
              </a:spcAft>
              <a:buNone/>
              <a:defRPr>
                <a:solidFill>
                  <a:srgbClr val="898989"/>
                </a:solidFill>
                <a:latin typeface="Calibri"/>
                <a:ea typeface="Calibri"/>
                <a:cs typeface="Calibri"/>
                <a:sym typeface="Calibri"/>
              </a:defRPr>
            </a:lvl4pPr>
            <a:lvl5pPr marL="0" marR="0" lvl="4" indent="0" algn="r">
              <a:spcBef>
                <a:spcPts val="0"/>
              </a:spcBef>
              <a:spcAft>
                <a:spcPts val="0"/>
              </a:spcAft>
              <a:buNone/>
              <a:defRPr>
                <a:solidFill>
                  <a:srgbClr val="898989"/>
                </a:solidFill>
                <a:latin typeface="Calibri"/>
                <a:ea typeface="Calibri"/>
                <a:cs typeface="Calibri"/>
                <a:sym typeface="Calibri"/>
              </a:defRPr>
            </a:lvl5pPr>
            <a:lvl6pPr marL="0" marR="0" lvl="5" indent="0" algn="r">
              <a:spcBef>
                <a:spcPts val="0"/>
              </a:spcBef>
              <a:spcAft>
                <a:spcPts val="0"/>
              </a:spcAft>
              <a:buNone/>
              <a:defRPr>
                <a:solidFill>
                  <a:srgbClr val="898989"/>
                </a:solidFill>
                <a:latin typeface="Calibri"/>
                <a:ea typeface="Calibri"/>
                <a:cs typeface="Calibri"/>
                <a:sym typeface="Calibri"/>
              </a:defRPr>
            </a:lvl6pPr>
            <a:lvl7pPr marL="0" marR="0" lvl="6" indent="0" algn="r">
              <a:spcBef>
                <a:spcPts val="0"/>
              </a:spcBef>
              <a:spcAft>
                <a:spcPts val="0"/>
              </a:spcAft>
              <a:buNone/>
              <a:defRPr>
                <a:solidFill>
                  <a:srgbClr val="898989"/>
                </a:solidFill>
                <a:latin typeface="Calibri"/>
                <a:ea typeface="Calibri"/>
                <a:cs typeface="Calibri"/>
                <a:sym typeface="Calibri"/>
              </a:defRPr>
            </a:lvl7pPr>
            <a:lvl8pPr marL="0" marR="0" lvl="7" indent="0" algn="r">
              <a:spcBef>
                <a:spcPts val="0"/>
              </a:spcBef>
              <a:spcAft>
                <a:spcPts val="0"/>
              </a:spcAft>
              <a:buNone/>
              <a:defRPr>
                <a:solidFill>
                  <a:srgbClr val="898989"/>
                </a:solidFill>
                <a:latin typeface="Calibri"/>
                <a:ea typeface="Calibri"/>
                <a:cs typeface="Calibri"/>
                <a:sym typeface="Calibri"/>
              </a:defRPr>
            </a:lvl8pPr>
            <a:lvl9pPr marL="0" marR="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9"/>
        <p:cNvGrpSpPr/>
        <p:nvPr/>
      </p:nvGrpSpPr>
      <p:grpSpPr>
        <a:xfrm>
          <a:off x="0" y="0"/>
          <a:ext cx="0" cy="0"/>
          <a:chOff x="0" y="0"/>
          <a:chExt cx="0" cy="0"/>
        </a:xfrm>
      </p:grpSpPr>
      <p:sp>
        <p:nvSpPr>
          <p:cNvPr id="20" name="Google Shape;20;p38"/>
          <p:cNvSpPr txBox="1">
            <a:spLocks noGrp="1"/>
          </p:cNvSpPr>
          <p:nvPr>
            <p:ph type="title"/>
          </p:nvPr>
        </p:nvSpPr>
        <p:spPr>
          <a:xfrm>
            <a:off x="352359" y="247404"/>
            <a:ext cx="11487200" cy="2936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422C75"/>
              </a:buClr>
              <a:buSzPts val="2800"/>
              <a:buFont typeface="Playfair Display"/>
              <a:buNone/>
              <a:defRPr sz="1867" b="0" i="1">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1" name="Google Shape;21;p38"/>
          <p:cNvSpPr txBox="1">
            <a:spLocks noGrp="1"/>
          </p:cNvSpPr>
          <p:nvPr>
            <p:ph type="body" idx="1"/>
          </p:nvPr>
        </p:nvSpPr>
        <p:spPr>
          <a:xfrm>
            <a:off x="1665521" y="1584541"/>
            <a:ext cx="8861200" cy="137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267"/>
              </a:spcBef>
              <a:spcAft>
                <a:spcPts val="0"/>
              </a:spcAft>
              <a:buClr>
                <a:schemeClr val="dk1"/>
              </a:buClr>
              <a:buSzPts val="1800"/>
              <a:buNone/>
              <a:defRPr b="0" i="0">
                <a:solidFill>
                  <a:schemeClr val="dk1"/>
                </a:solidFill>
              </a:defRPr>
            </a:lvl1pPr>
            <a:lvl2pPr marL="914400" lvl="1" indent="-228600" algn="l">
              <a:lnSpc>
                <a:spcPct val="90000"/>
              </a:lnSpc>
              <a:spcBef>
                <a:spcPts val="267"/>
              </a:spcBef>
              <a:spcAft>
                <a:spcPts val="0"/>
              </a:spcAft>
              <a:buClr>
                <a:schemeClr val="dk1"/>
              </a:buClr>
              <a:buSzPts val="1400"/>
              <a:buNone/>
              <a:defRPr/>
            </a:lvl2pPr>
            <a:lvl3pPr marL="1371600" lvl="2" indent="-228600" algn="l">
              <a:lnSpc>
                <a:spcPct val="90000"/>
              </a:lnSpc>
              <a:spcBef>
                <a:spcPts val="267"/>
              </a:spcBef>
              <a:spcAft>
                <a:spcPts val="0"/>
              </a:spcAft>
              <a:buClr>
                <a:schemeClr val="dk1"/>
              </a:buClr>
              <a:buSzPts val="1400"/>
              <a:buNone/>
              <a:defRPr/>
            </a:lvl3pPr>
            <a:lvl4pPr marL="1828800" lvl="3" indent="-228600" algn="l">
              <a:lnSpc>
                <a:spcPct val="90000"/>
              </a:lnSpc>
              <a:spcBef>
                <a:spcPts val="267"/>
              </a:spcBef>
              <a:spcAft>
                <a:spcPts val="0"/>
              </a:spcAft>
              <a:buClr>
                <a:schemeClr val="dk1"/>
              </a:buClr>
              <a:buSzPts val="1400"/>
              <a:buNone/>
              <a:defRPr/>
            </a:lvl4pPr>
            <a:lvl5pPr marL="2286000" lvl="4" indent="-228600" algn="l">
              <a:lnSpc>
                <a:spcPct val="90000"/>
              </a:lnSpc>
              <a:spcBef>
                <a:spcPts val="267"/>
              </a:spcBef>
              <a:spcAft>
                <a:spcPts val="0"/>
              </a:spcAft>
              <a:buClr>
                <a:schemeClr val="dk1"/>
              </a:buClr>
              <a:buSzPts val="1400"/>
              <a:buNone/>
              <a:defRPr/>
            </a:lvl5pPr>
            <a:lvl6pPr marL="2743200" lvl="5" indent="-228600" algn="l">
              <a:lnSpc>
                <a:spcPct val="90000"/>
              </a:lnSpc>
              <a:spcBef>
                <a:spcPts val="0"/>
              </a:spcBef>
              <a:spcAft>
                <a:spcPts val="0"/>
              </a:spcAft>
              <a:buClr>
                <a:schemeClr val="dk1"/>
              </a:buClr>
              <a:buSzPts val="1400"/>
              <a:buNone/>
              <a:defRPr/>
            </a:lvl6pPr>
            <a:lvl7pPr marL="3200400" lvl="6" indent="-228600" algn="l">
              <a:lnSpc>
                <a:spcPct val="90000"/>
              </a:lnSpc>
              <a:spcBef>
                <a:spcPts val="2133"/>
              </a:spcBef>
              <a:spcAft>
                <a:spcPts val="0"/>
              </a:spcAft>
              <a:buClr>
                <a:schemeClr val="dk1"/>
              </a:buClr>
              <a:buSzPts val="1400"/>
              <a:buNone/>
              <a:defRPr/>
            </a:lvl7pPr>
            <a:lvl8pPr marL="3657600" lvl="7" indent="-228600" algn="l">
              <a:lnSpc>
                <a:spcPct val="90000"/>
              </a:lnSpc>
              <a:spcBef>
                <a:spcPts val="2133"/>
              </a:spcBef>
              <a:spcAft>
                <a:spcPts val="0"/>
              </a:spcAft>
              <a:buClr>
                <a:schemeClr val="dk1"/>
              </a:buClr>
              <a:buSzPts val="1400"/>
              <a:buNone/>
              <a:defRPr/>
            </a:lvl8pPr>
            <a:lvl9pPr marL="4114800" lvl="8" indent="-228600" algn="l">
              <a:lnSpc>
                <a:spcPct val="90000"/>
              </a:lnSpc>
              <a:spcBef>
                <a:spcPts val="2133"/>
              </a:spcBef>
              <a:spcAft>
                <a:spcPts val="2133"/>
              </a:spcAft>
              <a:buClr>
                <a:schemeClr val="dk1"/>
              </a:buClr>
              <a:buSzPts val="1400"/>
              <a:buNone/>
              <a:defRPr/>
            </a:lvl9pPr>
          </a:lstStyle>
          <a:p>
            <a:endParaRPr/>
          </a:p>
        </p:txBody>
      </p:sp>
      <p:sp>
        <p:nvSpPr>
          <p:cNvPr id="22" name="Google Shape;22;p38"/>
          <p:cNvSpPr txBox="1">
            <a:spLocks noGrp="1"/>
          </p:cNvSpPr>
          <p:nvPr>
            <p:ph type="ftr" idx="11"/>
          </p:nvPr>
        </p:nvSpPr>
        <p:spPr>
          <a:xfrm>
            <a:off x="4145511" y="6377632"/>
            <a:ext cx="3901200" cy="343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898989"/>
              </a:buClr>
              <a:buSzPts val="600"/>
              <a:buFont typeface="Calibri"/>
              <a:buNone/>
              <a:defRPr sz="800">
                <a:solidFill>
                  <a:srgbClr val="898989"/>
                </a:solidFill>
              </a:defRPr>
            </a:lvl1pPr>
            <a:lvl2pPr lvl="1" algn="l">
              <a:lnSpc>
                <a:spcPct val="100000"/>
              </a:lnSpc>
              <a:spcBef>
                <a:spcPts val="0"/>
              </a:spcBef>
              <a:spcAft>
                <a:spcPts val="0"/>
              </a:spcAft>
              <a:buClr>
                <a:schemeClr val="dk1"/>
              </a:buClr>
              <a:buSzPts val="600"/>
              <a:buFont typeface="Calibri"/>
              <a:buNone/>
              <a:defRPr sz="800"/>
            </a:lvl2pPr>
            <a:lvl3pPr lvl="2" algn="l">
              <a:lnSpc>
                <a:spcPct val="100000"/>
              </a:lnSpc>
              <a:spcBef>
                <a:spcPts val="0"/>
              </a:spcBef>
              <a:spcAft>
                <a:spcPts val="0"/>
              </a:spcAft>
              <a:buClr>
                <a:schemeClr val="dk1"/>
              </a:buClr>
              <a:buSzPts val="600"/>
              <a:buFont typeface="Calibri"/>
              <a:buNone/>
              <a:defRPr sz="800"/>
            </a:lvl3pPr>
            <a:lvl4pPr lvl="3" algn="l">
              <a:lnSpc>
                <a:spcPct val="100000"/>
              </a:lnSpc>
              <a:spcBef>
                <a:spcPts val="0"/>
              </a:spcBef>
              <a:spcAft>
                <a:spcPts val="0"/>
              </a:spcAft>
              <a:buClr>
                <a:schemeClr val="dk1"/>
              </a:buClr>
              <a:buSzPts val="600"/>
              <a:buFont typeface="Calibri"/>
              <a:buNone/>
              <a:defRPr sz="800"/>
            </a:lvl4pPr>
            <a:lvl5pPr lvl="4" algn="l">
              <a:lnSpc>
                <a:spcPct val="100000"/>
              </a:lnSpc>
              <a:spcBef>
                <a:spcPts val="0"/>
              </a:spcBef>
              <a:spcAft>
                <a:spcPts val="0"/>
              </a:spcAft>
              <a:buClr>
                <a:schemeClr val="dk1"/>
              </a:buClr>
              <a:buSzPts val="600"/>
              <a:buFont typeface="Calibri"/>
              <a:buNone/>
              <a:defRPr sz="800"/>
            </a:lvl5pPr>
            <a:lvl6pPr lvl="5" algn="l">
              <a:lnSpc>
                <a:spcPct val="100000"/>
              </a:lnSpc>
              <a:spcBef>
                <a:spcPts val="0"/>
              </a:spcBef>
              <a:spcAft>
                <a:spcPts val="0"/>
              </a:spcAft>
              <a:buClr>
                <a:schemeClr val="dk1"/>
              </a:buClr>
              <a:buSzPts val="600"/>
              <a:buFont typeface="Calibri"/>
              <a:buNone/>
              <a:defRPr sz="800"/>
            </a:lvl6pPr>
            <a:lvl7pPr lvl="6" algn="l">
              <a:lnSpc>
                <a:spcPct val="100000"/>
              </a:lnSpc>
              <a:spcBef>
                <a:spcPts val="0"/>
              </a:spcBef>
              <a:spcAft>
                <a:spcPts val="0"/>
              </a:spcAft>
              <a:buClr>
                <a:schemeClr val="dk1"/>
              </a:buClr>
              <a:buSzPts val="600"/>
              <a:buFont typeface="Calibri"/>
              <a:buNone/>
              <a:defRPr sz="800"/>
            </a:lvl7pPr>
            <a:lvl8pPr lvl="7" algn="l">
              <a:lnSpc>
                <a:spcPct val="100000"/>
              </a:lnSpc>
              <a:spcBef>
                <a:spcPts val="0"/>
              </a:spcBef>
              <a:spcAft>
                <a:spcPts val="0"/>
              </a:spcAft>
              <a:buClr>
                <a:schemeClr val="dk1"/>
              </a:buClr>
              <a:buSzPts val="600"/>
              <a:buFont typeface="Calibri"/>
              <a:buNone/>
              <a:defRPr sz="800"/>
            </a:lvl8pPr>
            <a:lvl9pPr lvl="8" algn="l">
              <a:lnSpc>
                <a:spcPct val="100000"/>
              </a:lnSpc>
              <a:spcBef>
                <a:spcPts val="0"/>
              </a:spcBef>
              <a:spcAft>
                <a:spcPts val="0"/>
              </a:spcAft>
              <a:buClr>
                <a:schemeClr val="dk1"/>
              </a:buClr>
              <a:buSzPts val="600"/>
              <a:buFont typeface="Calibri"/>
              <a:buNone/>
              <a:defRPr sz="800"/>
            </a:lvl9pPr>
          </a:lstStyle>
          <a:p>
            <a:endParaRPr/>
          </a:p>
        </p:txBody>
      </p:sp>
      <p:sp>
        <p:nvSpPr>
          <p:cNvPr id="23" name="Google Shape;23;p38"/>
          <p:cNvSpPr txBox="1">
            <a:spLocks noGrp="1"/>
          </p:cNvSpPr>
          <p:nvPr>
            <p:ph type="dt" idx="10"/>
          </p:nvPr>
        </p:nvSpPr>
        <p:spPr>
          <a:xfrm>
            <a:off x="609407" y="6377632"/>
            <a:ext cx="2804400" cy="34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898989"/>
              </a:buClr>
              <a:buSzPts val="600"/>
              <a:buFont typeface="Calibri"/>
              <a:buNone/>
              <a:defRPr sz="800">
                <a:solidFill>
                  <a:srgbClr val="898989"/>
                </a:solidFill>
              </a:defRPr>
            </a:lvl1pPr>
            <a:lvl2pPr lvl="1" algn="l">
              <a:lnSpc>
                <a:spcPct val="100000"/>
              </a:lnSpc>
              <a:spcBef>
                <a:spcPts val="0"/>
              </a:spcBef>
              <a:spcAft>
                <a:spcPts val="0"/>
              </a:spcAft>
              <a:buClr>
                <a:schemeClr val="dk1"/>
              </a:buClr>
              <a:buSzPts val="600"/>
              <a:buFont typeface="Calibri"/>
              <a:buNone/>
              <a:defRPr sz="800"/>
            </a:lvl2pPr>
            <a:lvl3pPr lvl="2" algn="l">
              <a:lnSpc>
                <a:spcPct val="100000"/>
              </a:lnSpc>
              <a:spcBef>
                <a:spcPts val="0"/>
              </a:spcBef>
              <a:spcAft>
                <a:spcPts val="0"/>
              </a:spcAft>
              <a:buClr>
                <a:schemeClr val="dk1"/>
              </a:buClr>
              <a:buSzPts val="600"/>
              <a:buFont typeface="Calibri"/>
              <a:buNone/>
              <a:defRPr sz="800"/>
            </a:lvl3pPr>
            <a:lvl4pPr lvl="3" algn="l">
              <a:lnSpc>
                <a:spcPct val="100000"/>
              </a:lnSpc>
              <a:spcBef>
                <a:spcPts val="0"/>
              </a:spcBef>
              <a:spcAft>
                <a:spcPts val="0"/>
              </a:spcAft>
              <a:buClr>
                <a:schemeClr val="dk1"/>
              </a:buClr>
              <a:buSzPts val="600"/>
              <a:buFont typeface="Calibri"/>
              <a:buNone/>
              <a:defRPr sz="800"/>
            </a:lvl4pPr>
            <a:lvl5pPr lvl="4" algn="l">
              <a:lnSpc>
                <a:spcPct val="100000"/>
              </a:lnSpc>
              <a:spcBef>
                <a:spcPts val="0"/>
              </a:spcBef>
              <a:spcAft>
                <a:spcPts val="0"/>
              </a:spcAft>
              <a:buClr>
                <a:schemeClr val="dk1"/>
              </a:buClr>
              <a:buSzPts val="600"/>
              <a:buFont typeface="Calibri"/>
              <a:buNone/>
              <a:defRPr sz="800"/>
            </a:lvl5pPr>
            <a:lvl6pPr lvl="5" algn="l">
              <a:lnSpc>
                <a:spcPct val="100000"/>
              </a:lnSpc>
              <a:spcBef>
                <a:spcPts val="0"/>
              </a:spcBef>
              <a:spcAft>
                <a:spcPts val="0"/>
              </a:spcAft>
              <a:buClr>
                <a:schemeClr val="dk1"/>
              </a:buClr>
              <a:buSzPts val="600"/>
              <a:buFont typeface="Calibri"/>
              <a:buNone/>
              <a:defRPr sz="800"/>
            </a:lvl6pPr>
            <a:lvl7pPr lvl="6" algn="l">
              <a:lnSpc>
                <a:spcPct val="100000"/>
              </a:lnSpc>
              <a:spcBef>
                <a:spcPts val="0"/>
              </a:spcBef>
              <a:spcAft>
                <a:spcPts val="0"/>
              </a:spcAft>
              <a:buClr>
                <a:schemeClr val="dk1"/>
              </a:buClr>
              <a:buSzPts val="600"/>
              <a:buFont typeface="Calibri"/>
              <a:buNone/>
              <a:defRPr sz="800"/>
            </a:lvl7pPr>
            <a:lvl8pPr lvl="7" algn="l">
              <a:lnSpc>
                <a:spcPct val="100000"/>
              </a:lnSpc>
              <a:spcBef>
                <a:spcPts val="0"/>
              </a:spcBef>
              <a:spcAft>
                <a:spcPts val="0"/>
              </a:spcAft>
              <a:buClr>
                <a:schemeClr val="dk1"/>
              </a:buClr>
              <a:buSzPts val="600"/>
              <a:buFont typeface="Calibri"/>
              <a:buNone/>
              <a:defRPr sz="800"/>
            </a:lvl8pPr>
            <a:lvl9pPr lvl="8" algn="l">
              <a:lnSpc>
                <a:spcPct val="100000"/>
              </a:lnSpc>
              <a:spcBef>
                <a:spcPts val="0"/>
              </a:spcBef>
              <a:spcAft>
                <a:spcPts val="0"/>
              </a:spcAft>
              <a:buClr>
                <a:schemeClr val="dk1"/>
              </a:buClr>
              <a:buSzPts val="600"/>
              <a:buFont typeface="Calibri"/>
              <a:buNone/>
              <a:defRPr sz="800"/>
            </a:lvl9pPr>
          </a:lstStyle>
          <a:p>
            <a:endParaRPr/>
          </a:p>
        </p:txBody>
      </p:sp>
      <p:sp>
        <p:nvSpPr>
          <p:cNvPr id="24" name="Google Shape;24;p38"/>
          <p:cNvSpPr txBox="1">
            <a:spLocks noGrp="1"/>
          </p:cNvSpPr>
          <p:nvPr>
            <p:ph type="sldNum" idx="12"/>
          </p:nvPr>
        </p:nvSpPr>
        <p:spPr>
          <a:xfrm>
            <a:off x="8778163" y="6377632"/>
            <a:ext cx="2804400" cy="34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800"/>
              <a:buFont typeface="Calibri"/>
              <a:buNone/>
              <a:defRPr sz="1067"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1333">
              <a:solidFill>
                <a:schemeClr val="dk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
        <p:nvSpPr>
          <p:cNvPr id="32" name="Google Shape;3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g8c27d4ce30_7_0"/>
          <p:cNvSpPr/>
          <p:nvPr/>
        </p:nvSpPr>
        <p:spPr>
          <a:xfrm>
            <a:off x="0" y="6850299"/>
            <a:ext cx="12192000" cy="0"/>
          </a:xfrm>
          <a:custGeom>
            <a:avLst/>
            <a:gdLst/>
            <a:ahLst/>
            <a:cxnLst/>
            <a:rect l="l" t="t" r="r" b="b"/>
            <a:pathLst>
              <a:path w="20104100" h="120000" extrusionOk="0">
                <a:moveTo>
                  <a:pt x="0" y="0"/>
                </a:moveTo>
                <a:lnTo>
                  <a:pt x="20104099" y="0"/>
                </a:lnTo>
              </a:path>
            </a:pathLst>
          </a:custGeom>
          <a:noFill/>
          <a:ln w="22850"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6" name="Google Shape;96;g8c27d4ce30_7_0"/>
          <p:cNvSpPr/>
          <p:nvPr/>
        </p:nvSpPr>
        <p:spPr>
          <a:xfrm>
            <a:off x="0" y="6836821"/>
            <a:ext cx="12174671" cy="0"/>
          </a:xfrm>
          <a:custGeom>
            <a:avLst/>
            <a:gdLst/>
            <a:ahLst/>
            <a:cxnLst/>
            <a:rect l="l" t="t" r="r" b="b"/>
            <a:pathLst>
              <a:path w="20076160" h="120000" extrusionOk="0">
                <a:moveTo>
                  <a:pt x="0" y="0"/>
                </a:moveTo>
                <a:lnTo>
                  <a:pt x="20076037" y="0"/>
                </a:lnTo>
              </a:path>
            </a:pathLst>
          </a:custGeom>
          <a:noFill/>
          <a:ln w="22850"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7" name="Google Shape;97;g8c27d4ce30_7_0"/>
          <p:cNvSpPr/>
          <p:nvPr/>
        </p:nvSpPr>
        <p:spPr>
          <a:xfrm>
            <a:off x="17329" y="28880"/>
            <a:ext cx="0" cy="6800240"/>
          </a:xfrm>
          <a:custGeom>
            <a:avLst/>
            <a:gdLst/>
            <a:ahLst/>
            <a:cxnLst/>
            <a:rect l="l" t="t" r="r" b="b"/>
            <a:pathLst>
              <a:path w="120000" h="11215370" extrusionOk="0">
                <a:moveTo>
                  <a:pt x="0" y="0"/>
                </a:moveTo>
                <a:lnTo>
                  <a:pt x="0" y="11215370"/>
                </a:lnTo>
              </a:path>
            </a:pathLst>
          </a:custGeom>
          <a:noFill/>
          <a:ln w="56200"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 name="Google Shape;98;g8c27d4ce30_7_0"/>
          <p:cNvSpPr/>
          <p:nvPr/>
        </p:nvSpPr>
        <p:spPr>
          <a:xfrm>
            <a:off x="0" y="14440"/>
            <a:ext cx="12192000" cy="0"/>
          </a:xfrm>
          <a:custGeom>
            <a:avLst/>
            <a:gdLst/>
            <a:ahLst/>
            <a:cxnLst/>
            <a:rect l="l" t="t" r="r" b="b"/>
            <a:pathLst>
              <a:path w="20104100" h="120000" extrusionOk="0">
                <a:moveTo>
                  <a:pt x="0" y="0"/>
                </a:moveTo>
                <a:lnTo>
                  <a:pt x="20104099" y="0"/>
                </a:lnTo>
              </a:path>
            </a:pathLst>
          </a:custGeom>
          <a:noFill/>
          <a:ln w="46975"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9" name="Google Shape;99;g8c27d4ce30_7_0"/>
          <p:cNvSpPr/>
          <p:nvPr/>
        </p:nvSpPr>
        <p:spPr>
          <a:xfrm>
            <a:off x="12174671" y="6829120"/>
            <a:ext cx="17329" cy="14440"/>
          </a:xfrm>
          <a:custGeom>
            <a:avLst/>
            <a:gdLst/>
            <a:ahLst/>
            <a:cxnLst/>
            <a:rect l="l" t="t" r="r" b="b"/>
            <a:pathLst>
              <a:path w="28575" h="22859" extrusionOk="0">
                <a:moveTo>
                  <a:pt x="0" y="22856"/>
                </a:moveTo>
                <a:lnTo>
                  <a:pt x="28061" y="22856"/>
                </a:lnTo>
                <a:lnTo>
                  <a:pt x="28061" y="0"/>
                </a:lnTo>
                <a:lnTo>
                  <a:pt x="0" y="0"/>
                </a:lnTo>
                <a:lnTo>
                  <a:pt x="0" y="22856"/>
                </a:lnTo>
                <a:close/>
              </a:path>
            </a:pathLst>
          </a:custGeom>
          <a:solidFill>
            <a:srgbClr val="E76A8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0" name="Google Shape;100;g8c27d4ce30_7_0"/>
          <p:cNvSpPr/>
          <p:nvPr/>
        </p:nvSpPr>
        <p:spPr>
          <a:xfrm>
            <a:off x="12174671" y="28880"/>
            <a:ext cx="0" cy="6800240"/>
          </a:xfrm>
          <a:custGeom>
            <a:avLst/>
            <a:gdLst/>
            <a:ahLst/>
            <a:cxnLst/>
            <a:rect l="l" t="t" r="r" b="b"/>
            <a:pathLst>
              <a:path w="120000" h="11215370" extrusionOk="0">
                <a:moveTo>
                  <a:pt x="0" y="0"/>
                </a:moveTo>
                <a:lnTo>
                  <a:pt x="0" y="11215370"/>
                </a:lnTo>
              </a:path>
            </a:pathLst>
          </a:custGeom>
          <a:noFill/>
          <a:ln w="56175"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1" name="Google Shape;101;g8c27d4ce30_7_0"/>
          <p:cNvSpPr txBox="1">
            <a:spLocks noGrp="1"/>
          </p:cNvSpPr>
          <p:nvPr>
            <p:ph type="title"/>
          </p:nvPr>
        </p:nvSpPr>
        <p:spPr>
          <a:xfrm>
            <a:off x="352359" y="247404"/>
            <a:ext cx="11487283" cy="293611"/>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800"/>
              <a:buNone/>
              <a:defRPr sz="11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800"/>
              <a:buNone/>
              <a:defRPr sz="11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800"/>
              <a:buNone/>
              <a:defRPr sz="11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800"/>
              <a:buNone/>
              <a:defRPr sz="11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800"/>
              <a:buNone/>
              <a:defRPr sz="11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800"/>
              <a:buNone/>
              <a:defRPr sz="11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800"/>
              <a:buNone/>
              <a:defRPr sz="11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800"/>
              <a:buNone/>
              <a:defRPr sz="11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800"/>
              <a:buNone/>
              <a:defRPr sz="1100" b="0" i="0" u="none" strike="noStrike" cap="none">
                <a:solidFill>
                  <a:schemeClr val="dk2"/>
                </a:solidFill>
                <a:latin typeface="Calibri"/>
                <a:ea typeface="Calibri"/>
                <a:cs typeface="Calibri"/>
                <a:sym typeface="Calibri"/>
              </a:defRPr>
            </a:lvl9pPr>
          </a:lstStyle>
          <a:p>
            <a:endParaRPr/>
          </a:p>
        </p:txBody>
      </p:sp>
      <p:sp>
        <p:nvSpPr>
          <p:cNvPr id="102" name="Google Shape;102;g8c27d4ce30_7_0"/>
          <p:cNvSpPr txBox="1">
            <a:spLocks noGrp="1"/>
          </p:cNvSpPr>
          <p:nvPr>
            <p:ph type="body" idx="1"/>
          </p:nvPr>
        </p:nvSpPr>
        <p:spPr>
          <a:xfrm>
            <a:off x="1665521" y="1584541"/>
            <a:ext cx="8860958" cy="1377569"/>
          </a:xfrm>
          <a:prstGeom prst="rect">
            <a:avLst/>
          </a:prstGeom>
          <a:noFill/>
          <a:ln>
            <a:noFill/>
          </a:ln>
        </p:spPr>
        <p:txBody>
          <a:bodyPr spcFirstLastPara="1" wrap="square" lIns="0" tIns="0" rIns="0" bIns="0" anchor="t" anchorCtr="0">
            <a:noAutofit/>
          </a:bodyPr>
          <a:lstStyle>
            <a:lvl1pPr marL="457200" marR="0" lvl="0" indent="-228600" algn="l" rtl="0">
              <a:spcBef>
                <a:spcPts val="200"/>
              </a:spcBef>
              <a:spcAft>
                <a:spcPts val="0"/>
              </a:spcAft>
              <a:buSzPts val="800"/>
              <a:buNone/>
              <a:defRPr sz="1100" b="0" i="0" u="none" strike="noStrike" cap="none">
                <a:solidFill>
                  <a:schemeClr val="dk1"/>
                </a:solidFill>
                <a:latin typeface="Calibri"/>
                <a:ea typeface="Calibri"/>
                <a:cs typeface="Calibri"/>
                <a:sym typeface="Calibri"/>
              </a:defRPr>
            </a:lvl1pPr>
            <a:lvl2pPr marL="914400" marR="0" lvl="1" indent="-228600" algn="l" rtl="0">
              <a:spcBef>
                <a:spcPts val="200"/>
              </a:spcBef>
              <a:spcAft>
                <a:spcPts val="0"/>
              </a:spcAft>
              <a:buSzPts val="800"/>
              <a:buNone/>
              <a:defRPr sz="11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SzPts val="800"/>
              <a:buNone/>
              <a:defRPr sz="1100" b="0" i="0" u="none" strike="noStrike" cap="none">
                <a:solidFill>
                  <a:schemeClr val="dk1"/>
                </a:solidFill>
                <a:latin typeface="Calibri"/>
                <a:ea typeface="Calibri"/>
                <a:cs typeface="Calibri"/>
                <a:sym typeface="Calibri"/>
              </a:defRPr>
            </a:lvl3pPr>
            <a:lvl4pPr marL="1828800" marR="0" lvl="3" indent="-228600" algn="l" rtl="0">
              <a:spcBef>
                <a:spcPts val="200"/>
              </a:spcBef>
              <a:spcAft>
                <a:spcPts val="0"/>
              </a:spcAft>
              <a:buSzPts val="800"/>
              <a:buNone/>
              <a:defRPr sz="1100" b="0" i="0" u="none" strike="noStrike" cap="none">
                <a:solidFill>
                  <a:schemeClr val="dk1"/>
                </a:solidFill>
                <a:latin typeface="Calibri"/>
                <a:ea typeface="Calibri"/>
                <a:cs typeface="Calibri"/>
                <a:sym typeface="Calibri"/>
              </a:defRPr>
            </a:lvl4pPr>
            <a:lvl5pPr marL="2286000" marR="0" lvl="4" indent="-228600" algn="l" rtl="0">
              <a:spcBef>
                <a:spcPts val="200"/>
              </a:spcBef>
              <a:spcAft>
                <a:spcPts val="0"/>
              </a:spcAft>
              <a:buSzPts val="800"/>
              <a:buNone/>
              <a:defRPr sz="11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800"/>
              <a:buNone/>
              <a:defRPr sz="1100" b="0" i="0" u="none" strike="noStrike" cap="none">
                <a:latin typeface="Calibri"/>
                <a:ea typeface="Calibri"/>
                <a:cs typeface="Calibri"/>
                <a:sym typeface="Calibri"/>
              </a:defRPr>
            </a:lvl6pPr>
            <a:lvl7pPr marL="3200400" marR="0" lvl="6" indent="-228600" algn="l" rtl="0">
              <a:spcBef>
                <a:spcPts val="0"/>
              </a:spcBef>
              <a:spcAft>
                <a:spcPts val="0"/>
              </a:spcAft>
              <a:buSzPts val="800"/>
              <a:buNone/>
              <a:defRPr sz="1100" b="0" i="0" u="none" strike="noStrike" cap="none">
                <a:latin typeface="Calibri"/>
                <a:ea typeface="Calibri"/>
                <a:cs typeface="Calibri"/>
                <a:sym typeface="Calibri"/>
              </a:defRPr>
            </a:lvl7pPr>
            <a:lvl8pPr marL="3657600" marR="0" lvl="7" indent="-228600" algn="l" rtl="0">
              <a:spcBef>
                <a:spcPts val="0"/>
              </a:spcBef>
              <a:spcAft>
                <a:spcPts val="0"/>
              </a:spcAft>
              <a:buSzPts val="800"/>
              <a:buNone/>
              <a:defRPr sz="1100" b="0" i="0" u="none" strike="noStrike" cap="none">
                <a:latin typeface="Calibri"/>
                <a:ea typeface="Calibri"/>
                <a:cs typeface="Calibri"/>
                <a:sym typeface="Calibri"/>
              </a:defRPr>
            </a:lvl8pPr>
            <a:lvl9pPr marL="4114800" marR="0" lvl="8" indent="-228600" algn="l" rtl="0">
              <a:spcBef>
                <a:spcPts val="0"/>
              </a:spcBef>
              <a:spcAft>
                <a:spcPts val="0"/>
              </a:spcAft>
              <a:buSzPts val="800"/>
              <a:buNone/>
              <a:defRPr sz="1100" b="0" i="0" u="none" strike="noStrike" cap="none">
                <a:latin typeface="Calibri"/>
                <a:ea typeface="Calibri"/>
                <a:cs typeface="Calibri"/>
                <a:sym typeface="Calibri"/>
              </a:defRPr>
            </a:lvl9pPr>
          </a:lstStyle>
          <a:p>
            <a:endParaRPr/>
          </a:p>
        </p:txBody>
      </p:sp>
      <p:sp>
        <p:nvSpPr>
          <p:cNvPr id="103" name="Google Shape;103;g8c27d4ce30_7_0"/>
          <p:cNvSpPr txBox="1">
            <a:spLocks noGrp="1"/>
          </p:cNvSpPr>
          <p:nvPr>
            <p:ph type="ftr" idx="11"/>
          </p:nvPr>
        </p:nvSpPr>
        <p:spPr>
          <a:xfrm>
            <a:off x="4145511" y="6377632"/>
            <a:ext cx="3900978" cy="34367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800"/>
              <a:buNone/>
              <a:defRPr sz="1100">
                <a:solidFill>
                  <a:srgbClr val="888888"/>
                </a:solidFill>
                <a:latin typeface="Calibri"/>
                <a:ea typeface="Calibri"/>
                <a:cs typeface="Calibri"/>
                <a:sym typeface="Calibri"/>
              </a:defRPr>
            </a:lvl1pPr>
            <a:lvl2pPr marR="0" lvl="1"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9pPr>
          </a:lstStyle>
          <a:p>
            <a:endParaRPr/>
          </a:p>
        </p:txBody>
      </p:sp>
      <p:sp>
        <p:nvSpPr>
          <p:cNvPr id="104" name="Google Shape;104;g8c27d4ce30_7_0"/>
          <p:cNvSpPr txBox="1">
            <a:spLocks noGrp="1"/>
          </p:cNvSpPr>
          <p:nvPr>
            <p:ph type="dt" idx="10"/>
          </p:nvPr>
        </p:nvSpPr>
        <p:spPr>
          <a:xfrm>
            <a:off x="609408" y="6377632"/>
            <a:ext cx="2804429" cy="34367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800"/>
              <a:buNone/>
              <a:defRPr sz="1100">
                <a:solidFill>
                  <a:srgbClr val="898989"/>
                </a:solidFill>
                <a:latin typeface="Calibri"/>
                <a:ea typeface="Calibri"/>
                <a:cs typeface="Calibri"/>
                <a:sym typeface="Calibri"/>
              </a:defRPr>
            </a:lvl1pPr>
            <a:lvl2pPr marR="0" lvl="1"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9pPr>
          </a:lstStyle>
          <a:p>
            <a:endParaRPr/>
          </a:p>
        </p:txBody>
      </p:sp>
      <p:sp>
        <p:nvSpPr>
          <p:cNvPr id="105" name="Google Shape;105;g8c27d4ce30_7_0"/>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lvl1pPr marL="0" marR="0" lvl="0" indent="0" algn="r" rtl="0">
              <a:spcBef>
                <a:spcPts val="0"/>
              </a:spcBef>
              <a:spcAft>
                <a:spcPts val="0"/>
              </a:spcAft>
              <a:buNone/>
              <a:defRPr sz="1100" b="0" u="none">
                <a:solidFill>
                  <a:srgbClr val="898989"/>
                </a:solidFill>
                <a:latin typeface="Calibri"/>
                <a:ea typeface="Calibri"/>
                <a:cs typeface="Calibri"/>
                <a:sym typeface="Calibri"/>
              </a:defRPr>
            </a:lvl1pPr>
            <a:lvl2pPr marL="0" marR="0" lvl="1" indent="0" algn="r" rtl="0">
              <a:spcBef>
                <a:spcPts val="0"/>
              </a:spcBef>
              <a:spcAft>
                <a:spcPts val="0"/>
              </a:spcAft>
              <a:buNone/>
              <a:defRPr sz="1100" b="0" u="none">
                <a:solidFill>
                  <a:srgbClr val="898989"/>
                </a:solidFill>
                <a:latin typeface="Calibri"/>
                <a:ea typeface="Calibri"/>
                <a:cs typeface="Calibri"/>
                <a:sym typeface="Calibri"/>
              </a:defRPr>
            </a:lvl2pPr>
            <a:lvl3pPr marL="0" marR="0" lvl="2" indent="0" algn="r" rtl="0">
              <a:spcBef>
                <a:spcPts val="0"/>
              </a:spcBef>
              <a:spcAft>
                <a:spcPts val="0"/>
              </a:spcAft>
              <a:buNone/>
              <a:defRPr sz="1100" b="0" u="none">
                <a:solidFill>
                  <a:srgbClr val="898989"/>
                </a:solidFill>
                <a:latin typeface="Calibri"/>
                <a:ea typeface="Calibri"/>
                <a:cs typeface="Calibri"/>
                <a:sym typeface="Calibri"/>
              </a:defRPr>
            </a:lvl3pPr>
            <a:lvl4pPr marL="0" marR="0" lvl="3" indent="0" algn="r" rtl="0">
              <a:spcBef>
                <a:spcPts val="0"/>
              </a:spcBef>
              <a:spcAft>
                <a:spcPts val="0"/>
              </a:spcAft>
              <a:buNone/>
              <a:defRPr sz="1100" b="0" u="none">
                <a:solidFill>
                  <a:srgbClr val="898989"/>
                </a:solidFill>
                <a:latin typeface="Calibri"/>
                <a:ea typeface="Calibri"/>
                <a:cs typeface="Calibri"/>
                <a:sym typeface="Calibri"/>
              </a:defRPr>
            </a:lvl4pPr>
            <a:lvl5pPr marL="0" marR="0" lvl="4" indent="0" algn="r" rtl="0">
              <a:spcBef>
                <a:spcPts val="0"/>
              </a:spcBef>
              <a:spcAft>
                <a:spcPts val="0"/>
              </a:spcAft>
              <a:buNone/>
              <a:defRPr sz="1100" b="0" u="none">
                <a:solidFill>
                  <a:srgbClr val="898989"/>
                </a:solidFill>
                <a:latin typeface="Calibri"/>
                <a:ea typeface="Calibri"/>
                <a:cs typeface="Calibri"/>
                <a:sym typeface="Calibri"/>
              </a:defRPr>
            </a:lvl5pPr>
            <a:lvl6pPr marL="0" marR="0" lvl="5" indent="0" algn="r" rtl="0">
              <a:spcBef>
                <a:spcPts val="0"/>
              </a:spcBef>
              <a:spcAft>
                <a:spcPts val="0"/>
              </a:spcAft>
              <a:buNone/>
              <a:defRPr sz="1100" b="0" u="none">
                <a:solidFill>
                  <a:srgbClr val="898989"/>
                </a:solidFill>
                <a:latin typeface="Calibri"/>
                <a:ea typeface="Calibri"/>
                <a:cs typeface="Calibri"/>
                <a:sym typeface="Calibri"/>
              </a:defRPr>
            </a:lvl6pPr>
            <a:lvl7pPr marL="0" marR="0" lvl="6" indent="0" algn="r" rtl="0">
              <a:spcBef>
                <a:spcPts val="0"/>
              </a:spcBef>
              <a:spcAft>
                <a:spcPts val="0"/>
              </a:spcAft>
              <a:buNone/>
              <a:defRPr sz="1100" b="0" u="none">
                <a:solidFill>
                  <a:srgbClr val="898989"/>
                </a:solidFill>
                <a:latin typeface="Calibri"/>
                <a:ea typeface="Calibri"/>
                <a:cs typeface="Calibri"/>
                <a:sym typeface="Calibri"/>
              </a:defRPr>
            </a:lvl7pPr>
            <a:lvl8pPr marL="0" marR="0" lvl="7" indent="0" algn="r" rtl="0">
              <a:spcBef>
                <a:spcPts val="0"/>
              </a:spcBef>
              <a:spcAft>
                <a:spcPts val="0"/>
              </a:spcAft>
              <a:buNone/>
              <a:defRPr sz="1100" b="0" u="none">
                <a:solidFill>
                  <a:srgbClr val="898989"/>
                </a:solidFill>
                <a:latin typeface="Calibri"/>
                <a:ea typeface="Calibri"/>
                <a:cs typeface="Calibri"/>
                <a:sym typeface="Calibri"/>
              </a:defRPr>
            </a:lvl8pPr>
            <a:lvl9pPr marL="0" marR="0" lvl="8" indent="0" algn="r" rtl="0">
              <a:spcBef>
                <a:spcPts val="0"/>
              </a:spcBef>
              <a:spcAft>
                <a:spcPts val="0"/>
              </a:spcAft>
              <a:buNone/>
              <a:defRPr sz="1100" b="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0.ti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ieeexplore.ieee.org/xpl/conhome/8488380/proceeding" TargetMode="External"/><Relationship Id="rId4" Type="http://schemas.openxmlformats.org/officeDocument/2006/relationships/hyperlink" Target="https://ieeexplore.ieee.org/xpl/conhome/8850888/proceedi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ieeexplore.ieee.org/xpl/conhome/8767165/proceeding" TargetMode="External"/><Relationship Id="rId4" Type="http://schemas.openxmlformats.org/officeDocument/2006/relationships/hyperlink" Target="https://ieeexplore.ieee.org/xpl/conhome/8850888/proceed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8c610e6fb2_0_0"/>
          <p:cNvSpPr txBox="1"/>
          <p:nvPr/>
        </p:nvSpPr>
        <p:spPr>
          <a:xfrm>
            <a:off x="18157" y="21056"/>
            <a:ext cx="12192000" cy="70695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11" name="Google Shape;811;g8c610e6fb2_0_0"/>
          <p:cNvSpPr txBox="1"/>
          <p:nvPr/>
        </p:nvSpPr>
        <p:spPr>
          <a:xfrm>
            <a:off x="3555357" y="1578765"/>
            <a:ext cx="8654700" cy="951300"/>
          </a:xfrm>
          <a:prstGeom prst="rect">
            <a:avLst/>
          </a:prstGeom>
          <a:noFill/>
          <a:ln>
            <a:noFill/>
          </a:ln>
        </p:spPr>
        <p:txBody>
          <a:bodyPr spcFirstLastPara="1" wrap="square" lIns="0" tIns="6925" rIns="0"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dirty="0">
                <a:solidFill>
                  <a:schemeClr val="dk1"/>
                </a:solidFill>
                <a:latin typeface="Calibri"/>
                <a:ea typeface="Calibri"/>
                <a:cs typeface="Calibri"/>
                <a:sym typeface="Calibri"/>
              </a:rPr>
              <a:t>Students Attendance Monitoring System Using Convolutional Neural Network</a:t>
            </a:r>
            <a:endParaRPr sz="800" b="0" i="0" u="none" strike="noStrike" cap="none" dirty="0">
              <a:solidFill>
                <a:schemeClr val="dk1"/>
              </a:solidFill>
              <a:latin typeface="Calibri"/>
              <a:ea typeface="Calibri"/>
              <a:cs typeface="Calibri"/>
              <a:sym typeface="Calibri"/>
            </a:endParaRPr>
          </a:p>
        </p:txBody>
      </p:sp>
      <p:sp>
        <p:nvSpPr>
          <p:cNvPr id="812" name="Google Shape;812;g8c610e6fb2_0_0"/>
          <p:cNvSpPr/>
          <p:nvPr/>
        </p:nvSpPr>
        <p:spPr>
          <a:xfrm>
            <a:off x="-3850" y="9627"/>
            <a:ext cx="5670319" cy="3940813"/>
          </a:xfrm>
          <a:custGeom>
            <a:avLst/>
            <a:gdLst/>
            <a:ahLst/>
            <a:cxnLst/>
            <a:rect l="l" t="t" r="r" b="b"/>
            <a:pathLst>
              <a:path w="7436484" h="5134610" extrusionOk="0">
                <a:moveTo>
                  <a:pt x="7435941" y="0"/>
                </a:moveTo>
                <a:lnTo>
                  <a:pt x="0" y="0"/>
                </a:lnTo>
                <a:lnTo>
                  <a:pt x="0" y="5134513"/>
                </a:lnTo>
                <a:lnTo>
                  <a:pt x="7435941" y="0"/>
                </a:lnTo>
                <a:close/>
              </a:path>
            </a:pathLst>
          </a:custGeom>
          <a:solidFill>
            <a:srgbClr val="0058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13" name="Google Shape;813;g8c610e6fb2_0_0"/>
          <p:cNvSpPr txBox="1"/>
          <p:nvPr/>
        </p:nvSpPr>
        <p:spPr>
          <a:xfrm>
            <a:off x="285931" y="252217"/>
            <a:ext cx="1119600" cy="11169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14" name="Google Shape;814;g8c610e6fb2_0_0"/>
          <p:cNvSpPr txBox="1"/>
          <p:nvPr/>
        </p:nvSpPr>
        <p:spPr>
          <a:xfrm>
            <a:off x="3398433" y="810561"/>
            <a:ext cx="88800" cy="89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15" name="Google Shape;815;g8c610e6fb2_0_0"/>
          <p:cNvSpPr txBox="1"/>
          <p:nvPr/>
        </p:nvSpPr>
        <p:spPr>
          <a:xfrm>
            <a:off x="1521112" y="437048"/>
            <a:ext cx="2310300" cy="746700"/>
          </a:xfrm>
          <a:prstGeom prst="rect">
            <a:avLst/>
          </a:prstGeom>
          <a:noFill/>
          <a:ln>
            <a:noFill/>
          </a:ln>
        </p:spPr>
        <p:txBody>
          <a:bodyPr spcFirstLastPara="1" wrap="square" lIns="0" tIns="8050" rIns="0" bIns="0" anchor="t" anchorCtr="0">
            <a:noAutofit/>
          </a:bodyPr>
          <a:lstStyle/>
          <a:p>
            <a:pPr marL="0" marR="0" lvl="0" indent="0" algn="l" rtl="0">
              <a:lnSpc>
                <a:spcPct val="111904"/>
              </a:lnSpc>
              <a:spcBef>
                <a:spcPts val="0"/>
              </a:spcBef>
              <a:spcAft>
                <a:spcPts val="0"/>
              </a:spcAft>
              <a:buClr>
                <a:srgbClr val="000000"/>
              </a:buClr>
              <a:buSzPts val="2533"/>
              <a:buFont typeface="Arial"/>
              <a:buNone/>
            </a:pPr>
            <a:r>
              <a:rPr lang="en" sz="2533" b="1" i="0" u="none" strike="noStrike" cap="none">
                <a:solidFill>
                  <a:srgbClr val="FFFFFF"/>
                </a:solidFill>
                <a:latin typeface="Helvetica Neue"/>
                <a:ea typeface="Helvetica Neue"/>
                <a:cs typeface="Helvetica Neue"/>
                <a:sym typeface="Helvetica Neue"/>
              </a:rPr>
              <a:t>RV College of </a:t>
            </a:r>
            <a:endParaRPr sz="800" b="0" i="0" u="none" strike="noStrike" cap="none">
              <a:solidFill>
                <a:schemeClr val="dk1"/>
              </a:solidFill>
              <a:latin typeface="Calibri"/>
              <a:ea typeface="Calibri"/>
              <a:cs typeface="Calibri"/>
              <a:sym typeface="Calibri"/>
            </a:endParaRPr>
          </a:p>
          <a:p>
            <a:pPr marL="0" marR="0" lvl="0" indent="0" algn="l" rtl="0">
              <a:lnSpc>
                <a:spcPct val="111904"/>
              </a:lnSpc>
              <a:spcBef>
                <a:spcPts val="0"/>
              </a:spcBef>
              <a:spcAft>
                <a:spcPts val="0"/>
              </a:spcAft>
              <a:buClr>
                <a:srgbClr val="000000"/>
              </a:buClr>
              <a:buSzPts val="2533"/>
              <a:buFont typeface="Arial"/>
              <a:buNone/>
            </a:pPr>
            <a:r>
              <a:rPr lang="en" sz="2533" b="1" i="0" u="none" strike="noStrike" cap="none">
                <a:solidFill>
                  <a:srgbClr val="FFFFFF"/>
                </a:solidFill>
                <a:latin typeface="Helvetica Neue"/>
                <a:ea typeface="Helvetica Neue"/>
                <a:cs typeface="Helvetica Neue"/>
                <a:sym typeface="Helvetica Neue"/>
              </a:rPr>
              <a:t>Engineering</a:t>
            </a:r>
            <a:endParaRPr sz="800" b="0" i="0" u="none" strike="noStrike" cap="none">
              <a:solidFill>
                <a:schemeClr val="dk1"/>
              </a:solidFill>
              <a:latin typeface="Calibri"/>
              <a:ea typeface="Calibri"/>
              <a:cs typeface="Calibri"/>
              <a:sym typeface="Calibri"/>
            </a:endParaRPr>
          </a:p>
        </p:txBody>
      </p:sp>
      <p:sp>
        <p:nvSpPr>
          <p:cNvPr id="816" name="Google Shape;816;g8c610e6fb2_0_0"/>
          <p:cNvSpPr txBox="1"/>
          <p:nvPr/>
        </p:nvSpPr>
        <p:spPr>
          <a:xfrm>
            <a:off x="9774588" y="247404"/>
            <a:ext cx="2065200" cy="293700"/>
          </a:xfrm>
          <a:prstGeom prst="rect">
            <a:avLst/>
          </a:prstGeom>
          <a:noFill/>
          <a:ln>
            <a:noFill/>
          </a:ln>
        </p:spPr>
        <p:txBody>
          <a:bodyPr spcFirstLastPara="1" wrap="square" lIns="0" tIns="7700" rIns="0" bIns="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en" sz="1867" b="0" i="1" u="none" strike="noStrike" cap="none">
                <a:solidFill>
                  <a:srgbClr val="422C75"/>
                </a:solidFill>
                <a:latin typeface="Playfair Display"/>
                <a:ea typeface="Playfair Display"/>
                <a:cs typeface="Playfair Display"/>
                <a:sym typeface="Playfair Display"/>
              </a:rPr>
              <a:t>Go, change the world</a:t>
            </a:r>
            <a:endParaRPr sz="800" b="0" i="0" u="none" strike="noStrike" cap="none">
              <a:solidFill>
                <a:schemeClr val="dk1"/>
              </a:solidFill>
              <a:latin typeface="Calibri"/>
              <a:ea typeface="Calibri"/>
              <a:cs typeface="Calibri"/>
              <a:sym typeface="Calibri"/>
            </a:endParaRPr>
          </a:p>
        </p:txBody>
      </p:sp>
      <p:sp>
        <p:nvSpPr>
          <p:cNvPr id="817" name="Google Shape;817;g8c610e6fb2_0_0"/>
          <p:cNvSpPr txBox="1"/>
          <p:nvPr/>
        </p:nvSpPr>
        <p:spPr>
          <a:xfrm>
            <a:off x="3831661" y="2926491"/>
            <a:ext cx="6931500" cy="466800"/>
          </a:xfrm>
          <a:prstGeom prst="rect">
            <a:avLst/>
          </a:prstGeom>
          <a:noFill/>
          <a:ln>
            <a:noFill/>
          </a:ln>
        </p:spPr>
        <p:txBody>
          <a:bodyPr spcFirstLastPara="1" wrap="square" lIns="55425" tIns="27700" rIns="55425" bIns="27700" anchor="t" anchorCtr="0">
            <a:noAutofit/>
          </a:bodyPr>
          <a:lstStyle/>
          <a:p>
            <a:pPr marL="0" marR="0" lvl="0" indent="0" algn="l" rtl="0">
              <a:lnSpc>
                <a:spcPct val="100000"/>
              </a:lnSpc>
              <a:spcBef>
                <a:spcPts val="0"/>
              </a:spcBef>
              <a:spcAft>
                <a:spcPts val="0"/>
              </a:spcAft>
              <a:buClr>
                <a:srgbClr val="000000"/>
              </a:buClr>
              <a:buSzPts val="2667"/>
              <a:buFont typeface="Arial"/>
              <a:buNone/>
            </a:pPr>
            <a:r>
              <a:rPr lang="en" sz="2667" b="1" i="0" u="none" strike="noStrike" cap="none" dirty="0">
                <a:solidFill>
                  <a:schemeClr val="dk1"/>
                </a:solidFill>
                <a:latin typeface="Calibri"/>
                <a:ea typeface="Calibri"/>
                <a:cs typeface="Calibri"/>
                <a:sym typeface="Calibri"/>
              </a:rPr>
              <a:t>Minor Project : 18MDC24</a:t>
            </a:r>
            <a:endParaRPr sz="800" b="0" i="0" u="none" strike="noStrike" cap="none" dirty="0">
              <a:solidFill>
                <a:schemeClr val="dk1"/>
              </a:solidFill>
              <a:latin typeface="Calibri"/>
              <a:ea typeface="Calibri"/>
              <a:cs typeface="Calibri"/>
              <a:sym typeface="Calibri"/>
            </a:endParaRPr>
          </a:p>
        </p:txBody>
      </p:sp>
      <p:sp>
        <p:nvSpPr>
          <p:cNvPr id="818" name="Google Shape;818;g8c610e6fb2_0_0"/>
          <p:cNvSpPr txBox="1"/>
          <p:nvPr/>
        </p:nvSpPr>
        <p:spPr>
          <a:xfrm>
            <a:off x="6599903" y="4584200"/>
            <a:ext cx="4468800" cy="653700"/>
          </a:xfrm>
          <a:prstGeom prst="rect">
            <a:avLst/>
          </a:prstGeom>
          <a:noFill/>
          <a:ln>
            <a:noFill/>
          </a:ln>
        </p:spPr>
        <p:txBody>
          <a:bodyPr spcFirstLastPara="1" wrap="square" lIns="55425" tIns="27700" rIns="55425" bIns="27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Guide Name: Viswavardhan Reddy K</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Designation:  Assistant Professor</a:t>
            </a:r>
            <a:endParaRPr sz="800" b="0" i="0" u="none" strike="noStrike" cap="none">
              <a:solidFill>
                <a:schemeClr val="dk1"/>
              </a:solidFill>
              <a:latin typeface="Calibri"/>
              <a:ea typeface="Calibri"/>
              <a:cs typeface="Calibri"/>
              <a:sym typeface="Calibri"/>
            </a:endParaRPr>
          </a:p>
        </p:txBody>
      </p:sp>
      <p:sp>
        <p:nvSpPr>
          <p:cNvPr id="819" name="Google Shape;819;g8c610e6fb2_0_0"/>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13/04/2020</a:t>
            </a:r>
            <a:endParaRPr sz="800" b="0" i="0" u="none" strike="noStrike" cap="none">
              <a:solidFill>
                <a:schemeClr val="dk1"/>
              </a:solidFill>
              <a:latin typeface="Calibri"/>
              <a:ea typeface="Calibri"/>
              <a:cs typeface="Calibri"/>
              <a:sym typeface="Calibri"/>
            </a:endParaRPr>
          </a:p>
        </p:txBody>
      </p:sp>
      <p:sp>
        <p:nvSpPr>
          <p:cNvPr id="820" name="Google Shape;820;g8c610e6fb2_0_0"/>
          <p:cNvSpPr txBox="1"/>
          <p:nvPr/>
        </p:nvSpPr>
        <p:spPr>
          <a:xfrm>
            <a:off x="4145511" y="6377632"/>
            <a:ext cx="3901200" cy="224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 sz="14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821" name="Google Shape;821;g8c610e6fb2_0_0"/>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1</a:t>
            </a:fld>
            <a:endParaRPr sz="800" b="0" i="0" u="none" strike="noStrike" cap="none">
              <a:solidFill>
                <a:schemeClr val="dk1"/>
              </a:solidFill>
              <a:latin typeface="Calibri"/>
              <a:ea typeface="Calibri"/>
              <a:cs typeface="Calibri"/>
              <a:sym typeface="Calibri"/>
            </a:endParaRPr>
          </a:p>
        </p:txBody>
      </p:sp>
      <p:sp>
        <p:nvSpPr>
          <p:cNvPr id="822" name="Google Shape;822;g8c610e6fb2_0_0"/>
          <p:cNvSpPr txBox="1"/>
          <p:nvPr/>
        </p:nvSpPr>
        <p:spPr>
          <a:xfrm>
            <a:off x="344657" y="4434981"/>
            <a:ext cx="5751300" cy="951900"/>
          </a:xfrm>
          <a:prstGeom prst="rect">
            <a:avLst/>
          </a:prstGeom>
          <a:noFill/>
          <a:ln>
            <a:noFill/>
          </a:ln>
        </p:spPr>
        <p:txBody>
          <a:bodyPr spcFirstLastPara="1" wrap="square" lIns="55425" tIns="27700" rIns="55425" bIns="27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Sumana E N (1RV19LDC29)</a:t>
            </a:r>
            <a:endParaRPr sz="2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Yeshwanth R (1RV19LDC33)</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Program : DCE</a:t>
            </a: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g8c27d4ce30_7_227"/>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925" name="Google Shape;925;g8c27d4ce30_7_227"/>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26" name="Google Shape;926;g8c27d4ce30_7_227"/>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27" name="Google Shape;927;g8c27d4ce30_7_227"/>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28" name="Google Shape;928;g8c27d4ce30_7_227"/>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29" name="Google Shape;929;g8c27d4ce30_7_227"/>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930" name="Google Shape;930;g8c27d4ce30_7_227"/>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931" name="Google Shape;931;g8c27d4ce30_7_227"/>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932" name="Google Shape;932;g8c27d4ce30_7_227"/>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933" name="Google Shape;933;g8c27d4ce30_7_227"/>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10</a:t>
            </a:fld>
            <a:endParaRPr sz="800">
              <a:solidFill>
                <a:srgbClr val="898989"/>
              </a:solidFill>
              <a:latin typeface="Calibri"/>
              <a:ea typeface="Calibri"/>
              <a:cs typeface="Calibri"/>
              <a:sym typeface="Calibri"/>
            </a:endParaRPr>
          </a:p>
        </p:txBody>
      </p:sp>
      <p:sp>
        <p:nvSpPr>
          <p:cNvPr id="934" name="Google Shape;934;g8c27d4ce30_7_227"/>
          <p:cNvSpPr txBox="1"/>
          <p:nvPr/>
        </p:nvSpPr>
        <p:spPr>
          <a:xfrm>
            <a:off x="2214277" y="182906"/>
            <a:ext cx="7208915" cy="503917"/>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r>
              <a:rPr lang="en" sz="2900" b="1" u="sng">
                <a:solidFill>
                  <a:schemeClr val="dk1"/>
                </a:solidFill>
                <a:latin typeface="Times New Roman"/>
                <a:ea typeface="Times New Roman"/>
                <a:cs typeface="Times New Roman"/>
                <a:sym typeface="Times New Roman"/>
              </a:rPr>
              <a:t>CONVOLUTIONAL NEURAL NETWORK</a:t>
            </a:r>
            <a:endParaRPr sz="2900" b="1" u="sng">
              <a:solidFill>
                <a:schemeClr val="dk1"/>
              </a:solidFill>
              <a:latin typeface="Times New Roman"/>
              <a:ea typeface="Times New Roman"/>
              <a:cs typeface="Times New Roman"/>
              <a:sym typeface="Times New Roman"/>
            </a:endParaRPr>
          </a:p>
        </p:txBody>
      </p:sp>
      <p:sp>
        <p:nvSpPr>
          <p:cNvPr id="935" name="Google Shape;935;g8c27d4ce30_7_227"/>
          <p:cNvSpPr txBox="1"/>
          <p:nvPr/>
        </p:nvSpPr>
        <p:spPr>
          <a:xfrm>
            <a:off x="611333" y="1257236"/>
            <a:ext cx="11236009" cy="2799539"/>
          </a:xfrm>
          <a:prstGeom prst="rect">
            <a:avLst/>
          </a:prstGeom>
          <a:noFill/>
          <a:ln>
            <a:noFill/>
          </a:ln>
        </p:spPr>
        <p:txBody>
          <a:bodyPr spcFirstLastPara="1" wrap="square" lIns="55450" tIns="27725" rIns="55450" bIns="27725" anchor="t" anchorCtr="0">
            <a:noAutofit/>
          </a:bodyPr>
          <a:lstStyle/>
          <a:p>
            <a:pPr marL="279400" marR="0" lvl="0" indent="-285750" algn="just" rtl="0">
              <a:lnSpc>
                <a:spcPct val="150000"/>
              </a:lnSpc>
              <a:spcBef>
                <a:spcPts val="0"/>
              </a:spcBef>
              <a:spcAft>
                <a:spcPts val="0"/>
              </a:spcAft>
              <a:buClr>
                <a:schemeClr val="dk1"/>
              </a:buClr>
              <a:buSzPts val="1700"/>
              <a:buFont typeface="Arial"/>
              <a:buChar char="•"/>
            </a:pPr>
            <a:r>
              <a:rPr lang="en" sz="1700">
                <a:solidFill>
                  <a:schemeClr val="dk1"/>
                </a:solidFill>
                <a:latin typeface="Times New Roman"/>
                <a:ea typeface="Times New Roman"/>
                <a:cs typeface="Times New Roman"/>
                <a:sym typeface="Times New Roman"/>
              </a:rPr>
              <a:t>A </a:t>
            </a:r>
            <a:r>
              <a:rPr lang="en" sz="1700" b="1">
                <a:solidFill>
                  <a:schemeClr val="dk1"/>
                </a:solidFill>
                <a:latin typeface="Times New Roman"/>
                <a:ea typeface="Times New Roman"/>
                <a:cs typeface="Times New Roman"/>
                <a:sym typeface="Times New Roman"/>
              </a:rPr>
              <a:t>Convolutional Neural Network (ConvNet/CNN)</a:t>
            </a:r>
            <a:r>
              <a:rPr lang="en" sz="1700">
                <a:solidFill>
                  <a:schemeClr val="dk1"/>
                </a:solidFill>
                <a:latin typeface="Times New Roman"/>
                <a:ea typeface="Times New Roman"/>
                <a:cs typeface="Times New Roman"/>
                <a:sym typeface="Times New Roman"/>
              </a:rPr>
              <a:t> is a Deep Learning algorithm which can take in an input image, assign importance to various aspects/objects in the image and be able to differentiate one from the other. </a:t>
            </a:r>
            <a:endParaRPr sz="1700">
              <a:solidFill>
                <a:schemeClr val="dk1"/>
              </a:solidFill>
              <a:latin typeface="Times New Roman"/>
              <a:ea typeface="Times New Roman"/>
              <a:cs typeface="Times New Roman"/>
              <a:sym typeface="Times New Roman"/>
            </a:endParaRPr>
          </a:p>
          <a:p>
            <a:pPr marL="279400" marR="0" lvl="0" indent="-285750" algn="just" rtl="0">
              <a:lnSpc>
                <a:spcPct val="150000"/>
              </a:lnSpc>
              <a:spcBef>
                <a:spcPts val="0"/>
              </a:spcBef>
              <a:spcAft>
                <a:spcPts val="0"/>
              </a:spcAft>
              <a:buClr>
                <a:schemeClr val="dk1"/>
              </a:buClr>
              <a:buSzPts val="1700"/>
              <a:buFont typeface="Arial"/>
              <a:buChar char="•"/>
            </a:pPr>
            <a:r>
              <a:rPr lang="en" sz="1700">
                <a:solidFill>
                  <a:schemeClr val="dk1"/>
                </a:solidFill>
                <a:latin typeface="Times New Roman"/>
                <a:ea typeface="Times New Roman"/>
                <a:cs typeface="Times New Roman"/>
                <a:sym typeface="Times New Roman"/>
              </a:rPr>
              <a:t>The pre-processing required in a ConvNet is much lower as compared to other classification algorithms. </a:t>
            </a:r>
            <a:endParaRPr sz="1700">
              <a:solidFill>
                <a:schemeClr val="dk1"/>
              </a:solidFill>
              <a:latin typeface="Times New Roman"/>
              <a:ea typeface="Times New Roman"/>
              <a:cs typeface="Times New Roman"/>
              <a:sym typeface="Times New Roman"/>
            </a:endParaRPr>
          </a:p>
          <a:p>
            <a:pPr marL="279400" marR="0" lvl="0" indent="-285750" algn="just" rtl="0">
              <a:lnSpc>
                <a:spcPct val="150000"/>
              </a:lnSpc>
              <a:spcBef>
                <a:spcPts val="0"/>
              </a:spcBef>
              <a:spcAft>
                <a:spcPts val="0"/>
              </a:spcAft>
              <a:buClr>
                <a:schemeClr val="dk1"/>
              </a:buClr>
              <a:buSzPts val="1700"/>
              <a:buFont typeface="Arial"/>
              <a:buChar char="•"/>
            </a:pPr>
            <a:r>
              <a:rPr lang="en" sz="1700">
                <a:solidFill>
                  <a:schemeClr val="dk1"/>
                </a:solidFill>
                <a:latin typeface="Times New Roman"/>
                <a:ea typeface="Times New Roman"/>
                <a:cs typeface="Times New Roman"/>
                <a:sym typeface="Times New Roman"/>
              </a:rPr>
              <a:t>With enough training, ConvNets have the ability to learn these filters/characteristics.</a:t>
            </a:r>
            <a:endParaRPr sz="800"/>
          </a:p>
          <a:p>
            <a:pPr marL="279400" marR="0" lvl="0" indent="-285750" algn="just" rtl="0">
              <a:lnSpc>
                <a:spcPct val="150000"/>
              </a:lnSpc>
              <a:spcBef>
                <a:spcPts val="0"/>
              </a:spcBef>
              <a:spcAft>
                <a:spcPts val="0"/>
              </a:spcAft>
              <a:buClr>
                <a:schemeClr val="dk1"/>
              </a:buClr>
              <a:buSzPts val="1700"/>
              <a:buFont typeface="Arial"/>
              <a:buChar char="•"/>
            </a:pPr>
            <a:r>
              <a:rPr lang="en" sz="1700">
                <a:solidFill>
                  <a:schemeClr val="dk1"/>
                </a:solidFill>
                <a:latin typeface="Times New Roman"/>
                <a:ea typeface="Times New Roman"/>
                <a:cs typeface="Times New Roman"/>
                <a:sym typeface="Times New Roman"/>
              </a:rPr>
              <a:t>The architecture performs a better fitting to the image dataset. </a:t>
            </a:r>
            <a:endParaRPr sz="800"/>
          </a:p>
          <a:p>
            <a:pPr marL="279400" marR="0" lvl="0" indent="-285750" algn="just" rtl="0">
              <a:lnSpc>
                <a:spcPct val="150000"/>
              </a:lnSpc>
              <a:spcBef>
                <a:spcPts val="0"/>
              </a:spcBef>
              <a:spcAft>
                <a:spcPts val="0"/>
              </a:spcAft>
              <a:buClr>
                <a:schemeClr val="dk1"/>
              </a:buClr>
              <a:buSzPts val="1700"/>
              <a:buFont typeface="Arial"/>
              <a:buChar char="•"/>
            </a:pPr>
            <a:r>
              <a:rPr lang="en" sz="1700">
                <a:solidFill>
                  <a:schemeClr val="dk1"/>
                </a:solidFill>
                <a:latin typeface="Times New Roman"/>
                <a:ea typeface="Times New Roman"/>
                <a:cs typeface="Times New Roman"/>
                <a:sym typeface="Times New Roman"/>
              </a:rPr>
              <a:t>The role of the ConvNet is to reduce the images into a form which is easier to process, without losing features which are critical for getting a good prediction.</a:t>
            </a:r>
            <a:endParaRPr sz="800"/>
          </a:p>
        </p:txBody>
      </p:sp>
      <p:pic>
        <p:nvPicPr>
          <p:cNvPr id="936" name="Google Shape;936;g8c27d4ce30_7_227" descr="Convolutional Neural Network Tutorial: From Basic to Advanced ..."/>
          <p:cNvPicPr preferRelativeResize="0"/>
          <p:nvPr/>
        </p:nvPicPr>
        <p:blipFill rotWithShape="1">
          <a:blip r:embed="rId4">
            <a:alphaModFix/>
          </a:blip>
          <a:srcRect/>
          <a:stretch/>
        </p:blipFill>
        <p:spPr>
          <a:xfrm>
            <a:off x="1285696" y="4056775"/>
            <a:ext cx="9662640" cy="22179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g8c27d4ce30_7_243"/>
          <p:cNvSpPr/>
          <p:nvPr/>
        </p:nvSpPr>
        <p:spPr>
          <a:xfrm>
            <a:off x="0" y="-8792"/>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942" name="Google Shape;942;g8c27d4ce30_7_24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43" name="Google Shape;943;g8c27d4ce30_7_24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44" name="Google Shape;944;g8c27d4ce30_7_24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45" name="Google Shape;945;g8c27d4ce30_7_24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46" name="Google Shape;946;g8c27d4ce30_7_243"/>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947" name="Google Shape;947;g8c27d4ce30_7_24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948" name="Google Shape;948;g8c27d4ce30_7_24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949" name="Google Shape;949;g8c27d4ce30_7_24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950" name="Google Shape;950;g8c27d4ce30_7_24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11</a:t>
            </a:fld>
            <a:endParaRPr sz="800">
              <a:solidFill>
                <a:srgbClr val="898989"/>
              </a:solidFill>
              <a:latin typeface="Calibri"/>
              <a:ea typeface="Calibri"/>
              <a:cs typeface="Calibri"/>
              <a:sym typeface="Calibri"/>
            </a:endParaRPr>
          </a:p>
        </p:txBody>
      </p:sp>
      <p:pic>
        <p:nvPicPr>
          <p:cNvPr id="951" name="Google Shape;951;g8c27d4ce30_7_243" descr="https://miro.medium.com/max/526/1*GcI7G-JLAQiEoCON7xFbhg.gif"/>
          <p:cNvPicPr preferRelativeResize="0"/>
          <p:nvPr/>
        </p:nvPicPr>
        <p:blipFill rotWithShape="1">
          <a:blip r:embed="rId4">
            <a:alphaModFix/>
          </a:blip>
          <a:srcRect/>
          <a:stretch/>
        </p:blipFill>
        <p:spPr>
          <a:xfrm>
            <a:off x="319626" y="979989"/>
            <a:ext cx="3987584" cy="2911088"/>
          </a:xfrm>
          <a:prstGeom prst="rect">
            <a:avLst/>
          </a:prstGeom>
          <a:noFill/>
          <a:ln w="19050" cap="flat" cmpd="sng">
            <a:solidFill>
              <a:schemeClr val="dk1"/>
            </a:solidFill>
            <a:prstDash val="solid"/>
            <a:round/>
            <a:headEnd type="none" w="sm" len="sm"/>
            <a:tailEnd type="none" w="sm" len="sm"/>
          </a:ln>
        </p:spPr>
      </p:pic>
      <p:sp>
        <p:nvSpPr>
          <p:cNvPr id="952" name="Google Shape;952;g8c27d4ce30_7_243"/>
          <p:cNvSpPr txBox="1"/>
          <p:nvPr/>
        </p:nvSpPr>
        <p:spPr>
          <a:xfrm>
            <a:off x="1243846" y="4306947"/>
            <a:ext cx="2865082" cy="1549078"/>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r>
              <a:rPr lang="en" sz="2400" dirty="0">
                <a:solidFill>
                  <a:schemeClr val="dk1"/>
                </a:solidFill>
                <a:latin typeface="Arial"/>
                <a:ea typeface="Arial"/>
                <a:cs typeface="Arial"/>
                <a:sym typeface="Arial"/>
              </a:rPr>
              <a:t>Kernel/Filter, </a:t>
            </a:r>
            <a:endParaRPr sz="2400" dirty="0">
              <a:solidFill>
                <a:schemeClr val="dk1"/>
              </a:solidFill>
              <a:latin typeface="Arial"/>
              <a:ea typeface="Arial"/>
              <a:cs typeface="Arial"/>
              <a:sym typeface="Arial"/>
            </a:endParaRPr>
          </a:p>
          <a:p>
            <a:pPr marL="0" marR="0" lvl="0" indent="0" algn="l" rtl="0">
              <a:spcBef>
                <a:spcPts val="0"/>
              </a:spcBef>
              <a:spcAft>
                <a:spcPts val="0"/>
              </a:spcAft>
              <a:buNone/>
            </a:pPr>
            <a:r>
              <a:rPr lang="en" sz="2400" dirty="0">
                <a:solidFill>
                  <a:schemeClr val="dk1"/>
                </a:solidFill>
                <a:latin typeface="Arial"/>
                <a:ea typeface="Arial"/>
                <a:cs typeface="Arial"/>
                <a:sym typeface="Arial"/>
              </a:rPr>
              <a:t>K =	 1 0 1</a:t>
            </a:r>
            <a:br>
              <a:rPr lang="en" sz="2400" dirty="0">
                <a:solidFill>
                  <a:schemeClr val="dk1"/>
                </a:solidFill>
                <a:latin typeface="Arial"/>
                <a:ea typeface="Arial"/>
                <a:cs typeface="Arial"/>
                <a:sym typeface="Arial"/>
              </a:rPr>
            </a:br>
            <a:r>
              <a:rPr lang="en" sz="2400" dirty="0">
                <a:solidFill>
                  <a:schemeClr val="dk1"/>
                </a:solidFill>
                <a:latin typeface="Arial"/>
                <a:ea typeface="Arial"/>
                <a:cs typeface="Arial"/>
                <a:sym typeface="Arial"/>
              </a:rPr>
              <a:t>	 0 1 0</a:t>
            </a:r>
            <a:br>
              <a:rPr lang="en" sz="2400" dirty="0">
                <a:solidFill>
                  <a:schemeClr val="dk1"/>
                </a:solidFill>
                <a:latin typeface="Arial"/>
                <a:ea typeface="Arial"/>
                <a:cs typeface="Arial"/>
                <a:sym typeface="Arial"/>
              </a:rPr>
            </a:br>
            <a:r>
              <a:rPr lang="en" sz="2400" dirty="0">
                <a:solidFill>
                  <a:schemeClr val="dk1"/>
                </a:solidFill>
                <a:latin typeface="Arial"/>
                <a:ea typeface="Arial"/>
                <a:cs typeface="Arial"/>
                <a:sym typeface="Arial"/>
              </a:rPr>
              <a:t>	 1 0 1</a:t>
            </a:r>
            <a:endParaRPr sz="800" dirty="0"/>
          </a:p>
        </p:txBody>
      </p:sp>
      <p:sp>
        <p:nvSpPr>
          <p:cNvPr id="953" name="Google Shape;953;g8c27d4ce30_7_243"/>
          <p:cNvSpPr/>
          <p:nvPr/>
        </p:nvSpPr>
        <p:spPr>
          <a:xfrm>
            <a:off x="1038785" y="4168324"/>
            <a:ext cx="2284556" cy="1940725"/>
          </a:xfrm>
          <a:prstGeom prst="rect">
            <a:avLst/>
          </a:prstGeom>
          <a:noFill/>
          <a:ln w="76200" cap="flat" cmpd="sng">
            <a:solidFill>
              <a:srgbClr val="5E6DB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954" name="Google Shape;954;g8c27d4ce30_7_243"/>
          <p:cNvSpPr txBox="1"/>
          <p:nvPr/>
        </p:nvSpPr>
        <p:spPr>
          <a:xfrm>
            <a:off x="4705819" y="1441326"/>
            <a:ext cx="7024071" cy="3975346"/>
          </a:xfrm>
          <a:prstGeom prst="rect">
            <a:avLst/>
          </a:prstGeom>
          <a:noFill/>
          <a:ln>
            <a:noFill/>
          </a:ln>
        </p:spPr>
        <p:txBody>
          <a:bodyPr spcFirstLastPara="1" wrap="square" lIns="55450" tIns="27725" rIns="55450" bIns="27725" anchor="t" anchorCtr="0">
            <a:noAutofit/>
          </a:bodyPr>
          <a:lstStyle/>
          <a:p>
            <a:pPr marL="0" marR="0" lvl="0" indent="0" algn="just" rtl="0">
              <a:lnSpc>
                <a:spcPct val="150000"/>
              </a:lnSpc>
              <a:spcBef>
                <a:spcPts val="0"/>
              </a:spcBef>
              <a:spcAft>
                <a:spcPts val="0"/>
              </a:spcAft>
              <a:buNone/>
            </a:pPr>
            <a:r>
              <a:rPr lang="en" sz="1700" b="1">
                <a:solidFill>
                  <a:schemeClr val="dk1"/>
                </a:solidFill>
                <a:latin typeface="Times New Roman"/>
                <a:ea typeface="Times New Roman"/>
                <a:cs typeface="Times New Roman"/>
                <a:sym typeface="Times New Roman"/>
              </a:rPr>
              <a:t>FILTERING &amp; NORMALIZATION: CONVOLUTION + RELU</a:t>
            </a:r>
            <a:endParaRPr sz="800"/>
          </a:p>
          <a:p>
            <a:pPr marL="0" marR="0" lvl="0" indent="0" algn="just" rtl="0">
              <a:lnSpc>
                <a:spcPct val="150000"/>
              </a:lnSpc>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 sz="1700" u="sng">
                <a:solidFill>
                  <a:srgbClr val="538CD5"/>
                </a:solidFill>
                <a:latin typeface="Times New Roman"/>
                <a:ea typeface="Times New Roman"/>
                <a:cs typeface="Times New Roman"/>
                <a:sym typeface="Times New Roman"/>
              </a:rPr>
              <a:t>FILTERING:</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Line up a feature and the image patch.</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Multiply each image pixel by the corresponding feature pixel.</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Add them up.</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Divide by the total number of pixels in a image. </a:t>
            </a:r>
            <a:endParaRPr sz="800"/>
          </a:p>
          <a:p>
            <a:pPr marL="317500" marR="0" lvl="0" indent="-215900" algn="just" rtl="0">
              <a:lnSpc>
                <a:spcPct val="150000"/>
              </a:lnSpc>
              <a:spcBef>
                <a:spcPts val="0"/>
              </a:spcBef>
              <a:spcAft>
                <a:spcPts val="0"/>
              </a:spcAft>
              <a:buClr>
                <a:schemeClr val="dk1"/>
              </a:buClr>
              <a:buSzPts val="1700"/>
              <a:buFont typeface="Calibri"/>
              <a:buNone/>
            </a:pPr>
            <a:endParaRPr sz="170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 sz="1700" u="sng">
                <a:solidFill>
                  <a:srgbClr val="538CD5"/>
                </a:solidFill>
                <a:latin typeface="Times New Roman"/>
                <a:ea typeface="Times New Roman"/>
                <a:cs typeface="Times New Roman"/>
                <a:sym typeface="Times New Roman"/>
              </a:rPr>
              <a:t>NORMALIZATION:</a:t>
            </a:r>
            <a:endParaRPr sz="800"/>
          </a:p>
          <a:p>
            <a:pPr marL="0" marR="0" lvl="0" indent="0" algn="just" rtl="0">
              <a:lnSpc>
                <a:spcPct val="150000"/>
              </a:lnSpc>
              <a:spcBef>
                <a:spcPts val="0"/>
              </a:spcBef>
              <a:spcAft>
                <a:spcPts val="0"/>
              </a:spcAft>
              <a:buNone/>
            </a:pPr>
            <a:r>
              <a:rPr lang="en" sz="1700">
                <a:solidFill>
                  <a:schemeClr val="dk1"/>
                </a:solidFill>
                <a:latin typeface="Times New Roman"/>
                <a:ea typeface="Times New Roman"/>
                <a:cs typeface="Times New Roman"/>
                <a:sym typeface="Times New Roman"/>
              </a:rPr>
              <a:t>Change the negative values to 0. </a:t>
            </a:r>
            <a:endParaRPr sz="1700">
              <a:solidFill>
                <a:schemeClr val="dk1"/>
              </a:solidFill>
              <a:latin typeface="Times New Roman"/>
              <a:ea typeface="Times New Roman"/>
              <a:cs typeface="Times New Roman"/>
              <a:sym typeface="Times New Roman"/>
            </a:endParaRPr>
          </a:p>
        </p:txBody>
      </p:sp>
      <p:sp>
        <p:nvSpPr>
          <p:cNvPr id="955" name="Google Shape;955;g8c27d4ce30_7_243"/>
          <p:cNvSpPr txBox="1"/>
          <p:nvPr/>
        </p:nvSpPr>
        <p:spPr>
          <a:xfrm>
            <a:off x="2181062" y="182906"/>
            <a:ext cx="7334551" cy="634562"/>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 sz="2700" b="1" u="sng">
                <a:solidFill>
                  <a:schemeClr val="dk1"/>
                </a:solidFill>
                <a:latin typeface="Times New Roman"/>
                <a:ea typeface="Times New Roman"/>
                <a:cs typeface="Times New Roman"/>
                <a:sym typeface="Times New Roman"/>
              </a:rPr>
              <a:t>CONVOLUTIONAL NEURAL NETWORK</a:t>
            </a:r>
            <a:endParaRPr sz="800"/>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8c27d4ce30_7_261"/>
          <p:cNvSpPr/>
          <p:nvPr/>
        </p:nvSpPr>
        <p:spPr>
          <a:xfrm>
            <a:off x="0" y="-27996"/>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961" name="Google Shape;961;g8c27d4ce30_7_261"/>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62" name="Google Shape;962;g8c27d4ce30_7_261"/>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63" name="Google Shape;963;g8c27d4ce30_7_261"/>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64" name="Google Shape;964;g8c27d4ce30_7_261"/>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65" name="Google Shape;965;g8c27d4ce30_7_261"/>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966" name="Google Shape;966;g8c27d4ce30_7_261"/>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967" name="Google Shape;967;g8c27d4ce30_7_261"/>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968" name="Google Shape;968;g8c27d4ce30_7_261"/>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969" name="Google Shape;969;g8c27d4ce30_7_261"/>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12</a:t>
            </a:fld>
            <a:endParaRPr sz="800">
              <a:solidFill>
                <a:srgbClr val="898989"/>
              </a:solidFill>
              <a:latin typeface="Calibri"/>
              <a:ea typeface="Calibri"/>
              <a:cs typeface="Calibri"/>
              <a:sym typeface="Calibri"/>
            </a:endParaRPr>
          </a:p>
        </p:txBody>
      </p:sp>
      <p:sp>
        <p:nvSpPr>
          <p:cNvPr id="970" name="Google Shape;970;g8c27d4ce30_7_261"/>
          <p:cNvSpPr txBox="1"/>
          <p:nvPr/>
        </p:nvSpPr>
        <p:spPr>
          <a:xfrm>
            <a:off x="4705819" y="1021396"/>
            <a:ext cx="7024071" cy="4759217"/>
          </a:xfrm>
          <a:prstGeom prst="rect">
            <a:avLst/>
          </a:prstGeom>
          <a:noFill/>
          <a:ln>
            <a:noFill/>
          </a:ln>
        </p:spPr>
        <p:txBody>
          <a:bodyPr spcFirstLastPara="1" wrap="square" lIns="55450" tIns="27725" rIns="55450" bIns="27725" anchor="t" anchorCtr="0">
            <a:noAutofit/>
          </a:bodyPr>
          <a:lstStyle/>
          <a:p>
            <a:pPr marL="0" marR="0" lvl="0" indent="0" algn="just" rtl="0">
              <a:lnSpc>
                <a:spcPct val="150000"/>
              </a:lnSpc>
              <a:spcBef>
                <a:spcPts val="0"/>
              </a:spcBef>
              <a:spcAft>
                <a:spcPts val="0"/>
              </a:spcAft>
              <a:buNone/>
            </a:pPr>
            <a:r>
              <a:rPr lang="en" sz="1700" b="1">
                <a:solidFill>
                  <a:schemeClr val="dk1"/>
                </a:solidFill>
                <a:latin typeface="Times New Roman"/>
                <a:ea typeface="Times New Roman"/>
                <a:cs typeface="Times New Roman"/>
                <a:sym typeface="Times New Roman"/>
              </a:rPr>
              <a:t>POOLING: RESIZING</a:t>
            </a:r>
            <a:endParaRPr sz="800"/>
          </a:p>
          <a:p>
            <a:pPr marL="0" marR="0" lvl="0" indent="0" algn="just" rtl="0">
              <a:lnSpc>
                <a:spcPct val="150000"/>
              </a:lnSpc>
              <a:spcBef>
                <a:spcPts val="0"/>
              </a:spcBef>
              <a:spcAft>
                <a:spcPts val="0"/>
              </a:spcAft>
              <a:buNone/>
            </a:pPr>
            <a:r>
              <a:rPr lang="en" sz="1700">
                <a:solidFill>
                  <a:schemeClr val="dk1"/>
                </a:solidFill>
                <a:latin typeface="Times New Roman"/>
                <a:ea typeface="Times New Roman"/>
                <a:cs typeface="Times New Roman"/>
                <a:sym typeface="Times New Roman"/>
              </a:rPr>
              <a:t>Shrinking the image stack.</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Pick a window size.</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Pick a stride.</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Walk the window across the filtered image. </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From each window, take the maximum value.</a:t>
            </a:r>
            <a:endParaRPr sz="800"/>
          </a:p>
          <a:p>
            <a:pPr marL="0" marR="0" lvl="0" indent="0" algn="just" rtl="0">
              <a:lnSpc>
                <a:spcPct val="150000"/>
              </a:lnSpc>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 sz="1700" b="1">
                <a:solidFill>
                  <a:schemeClr val="dk1"/>
                </a:solidFill>
                <a:latin typeface="Times New Roman"/>
                <a:ea typeface="Times New Roman"/>
                <a:cs typeface="Times New Roman"/>
                <a:sym typeface="Times New Roman"/>
              </a:rPr>
              <a:t>FULLY CONNECTED LAYER </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Every value gets a vote.</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A list of  feature values becomes list of votes. </a:t>
            </a:r>
            <a:endParaRPr sz="800"/>
          </a:p>
          <a:p>
            <a:pPr marL="317500" marR="0" lvl="0" indent="-323850" algn="just" rtl="0">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Errors are adjusted based on gradient descent approach. </a:t>
            </a:r>
            <a:endParaRPr sz="800"/>
          </a:p>
          <a:p>
            <a:pPr marL="317500" marR="0" lvl="0" indent="-215900" algn="just" rtl="0">
              <a:lnSpc>
                <a:spcPct val="150000"/>
              </a:lnSpc>
              <a:spcBef>
                <a:spcPts val="0"/>
              </a:spcBef>
              <a:spcAft>
                <a:spcPts val="0"/>
              </a:spcAft>
              <a:buClr>
                <a:schemeClr val="dk1"/>
              </a:buClr>
              <a:buSzPts val="1700"/>
              <a:buFont typeface="Calibri"/>
              <a:buNone/>
            </a:pPr>
            <a:endParaRPr sz="1700">
              <a:solidFill>
                <a:schemeClr val="dk1"/>
              </a:solidFill>
              <a:latin typeface="Times New Roman"/>
              <a:ea typeface="Times New Roman"/>
              <a:cs typeface="Times New Roman"/>
              <a:sym typeface="Times New Roman"/>
            </a:endParaRPr>
          </a:p>
        </p:txBody>
      </p:sp>
      <p:sp>
        <p:nvSpPr>
          <p:cNvPr id="971" name="Google Shape;971;g8c27d4ce30_7_261"/>
          <p:cNvSpPr txBox="1"/>
          <p:nvPr/>
        </p:nvSpPr>
        <p:spPr>
          <a:xfrm>
            <a:off x="2181062" y="182906"/>
            <a:ext cx="7334551" cy="634562"/>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 sz="2700" b="1" u="sng">
                <a:solidFill>
                  <a:schemeClr val="dk1"/>
                </a:solidFill>
                <a:latin typeface="Times New Roman"/>
                <a:ea typeface="Times New Roman"/>
                <a:cs typeface="Times New Roman"/>
                <a:sym typeface="Times New Roman"/>
              </a:rPr>
              <a:t>CONVOLUTIONAL NEURAL NETWORK</a:t>
            </a:r>
            <a:endParaRPr sz="800"/>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pic>
        <p:nvPicPr>
          <p:cNvPr id="972" name="Google Shape;972;g8c27d4ce30_7_261" descr="https://miro.medium.com/max/396/1*uoWYsCV5vBU8SHFPAPao-w.gif"/>
          <p:cNvPicPr preferRelativeResize="0"/>
          <p:nvPr/>
        </p:nvPicPr>
        <p:blipFill rotWithShape="1">
          <a:blip r:embed="rId4">
            <a:alphaModFix/>
          </a:blip>
          <a:srcRect/>
          <a:stretch/>
        </p:blipFill>
        <p:spPr>
          <a:xfrm>
            <a:off x="365837" y="1164820"/>
            <a:ext cx="4205650" cy="2633842"/>
          </a:xfrm>
          <a:prstGeom prst="rect">
            <a:avLst/>
          </a:prstGeom>
          <a:noFill/>
          <a:ln>
            <a:noFill/>
          </a:ln>
        </p:spPr>
      </p:pic>
      <p:pic>
        <p:nvPicPr>
          <p:cNvPr id="973" name="Google Shape;973;g8c27d4ce30_7_261" descr="Applied Sciences | Free Full-Text | A High-Accuracy Model Average ..."/>
          <p:cNvPicPr preferRelativeResize="0"/>
          <p:nvPr/>
        </p:nvPicPr>
        <p:blipFill rotWithShape="1">
          <a:blip r:embed="rId5">
            <a:alphaModFix/>
          </a:blip>
          <a:srcRect/>
          <a:stretch/>
        </p:blipFill>
        <p:spPr>
          <a:xfrm>
            <a:off x="365836" y="3820891"/>
            <a:ext cx="4205650" cy="2085716"/>
          </a:xfrm>
          <a:prstGeom prst="rect">
            <a:avLst/>
          </a:prstGeom>
          <a:noFill/>
          <a:ln>
            <a:noFill/>
          </a:ln>
        </p:spPr>
      </p:pic>
      <p:pic>
        <p:nvPicPr>
          <p:cNvPr id="974" name="Google Shape;974;g8c27d4ce30_7_261"/>
          <p:cNvPicPr preferRelativeResize="0"/>
          <p:nvPr/>
        </p:nvPicPr>
        <p:blipFill rotWithShape="1">
          <a:blip r:embed="rId6">
            <a:alphaModFix/>
          </a:blip>
          <a:srcRect/>
          <a:stretch/>
        </p:blipFill>
        <p:spPr>
          <a:xfrm>
            <a:off x="9078534" y="817468"/>
            <a:ext cx="2651170" cy="2557204"/>
          </a:xfrm>
          <a:prstGeom prst="rect">
            <a:avLst/>
          </a:prstGeom>
          <a:noFill/>
          <a:ln>
            <a:noFill/>
          </a:ln>
        </p:spPr>
      </p:pic>
      <p:pic>
        <p:nvPicPr>
          <p:cNvPr id="975" name="Google Shape;975;g8c27d4ce30_7_261"/>
          <p:cNvPicPr preferRelativeResize="0"/>
          <p:nvPr/>
        </p:nvPicPr>
        <p:blipFill rotWithShape="1">
          <a:blip r:embed="rId7">
            <a:alphaModFix/>
          </a:blip>
          <a:srcRect/>
          <a:stretch/>
        </p:blipFill>
        <p:spPr>
          <a:xfrm>
            <a:off x="9551991" y="3567623"/>
            <a:ext cx="2303942" cy="14359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g8c27d4ce30_7_280"/>
          <p:cNvSpPr txBox="1"/>
          <p:nvPr/>
        </p:nvSpPr>
        <p:spPr>
          <a:xfrm>
            <a:off x="0" y="0"/>
            <a:ext cx="12192000" cy="68580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55400" tIns="27700" rIns="55400" bIns="277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1" name="Google Shape;981;g8c27d4ce30_7_280"/>
          <p:cNvSpPr/>
          <p:nvPr/>
        </p:nvSpPr>
        <p:spPr>
          <a:xfrm>
            <a:off x="611334" y="722959"/>
            <a:ext cx="11239953"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2" name="Google Shape;982;g8c27d4ce30_7_280"/>
          <p:cNvSpPr txBox="1"/>
          <p:nvPr/>
        </p:nvSpPr>
        <p:spPr>
          <a:xfrm>
            <a:off x="609407" y="182905"/>
            <a:ext cx="429200" cy="43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3" name="Google Shape;983;g8c27d4ce30_7_280"/>
          <p:cNvSpPr/>
          <p:nvPr/>
        </p:nvSpPr>
        <p:spPr>
          <a:xfrm>
            <a:off x="1808968" y="432235"/>
            <a:ext cx="34661" cy="34663"/>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4" name="Google Shape;984;g8c27d4ce30_7_280"/>
          <p:cNvSpPr/>
          <p:nvPr/>
        </p:nvSpPr>
        <p:spPr>
          <a:xfrm>
            <a:off x="1818597" y="439937"/>
            <a:ext cx="15409" cy="19261"/>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5" name="Google Shape;985;g8c27d4ce30_7_280"/>
          <p:cNvSpPr txBox="1"/>
          <p:nvPr/>
        </p:nvSpPr>
        <p:spPr>
          <a:xfrm>
            <a:off x="1105213" y="265695"/>
            <a:ext cx="831600" cy="2984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RV College of</a:t>
            </a:r>
            <a:endParaRPr sz="800">
              <a:solidFill>
                <a:schemeClr val="dk1"/>
              </a:solidFill>
              <a:latin typeface="Calibri"/>
              <a:ea typeface="Calibri"/>
              <a:cs typeface="Calibri"/>
              <a:sym typeface="Calibri"/>
            </a:endParaRPr>
          </a:p>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Engineering </a:t>
            </a:r>
            <a:endParaRPr sz="800">
              <a:solidFill>
                <a:schemeClr val="dk1"/>
              </a:solidFill>
              <a:latin typeface="Calibri"/>
              <a:ea typeface="Calibri"/>
              <a:cs typeface="Calibri"/>
              <a:sym typeface="Calibri"/>
            </a:endParaRPr>
          </a:p>
        </p:txBody>
      </p:sp>
      <p:sp>
        <p:nvSpPr>
          <p:cNvPr id="986" name="Google Shape;986;g8c27d4ce30_7_280"/>
          <p:cNvSpPr txBox="1"/>
          <p:nvPr/>
        </p:nvSpPr>
        <p:spPr>
          <a:xfrm>
            <a:off x="602725" y="210983"/>
            <a:ext cx="11239800" cy="512000"/>
          </a:xfrm>
          <a:prstGeom prst="rect">
            <a:avLst/>
          </a:prstGeom>
          <a:noFill/>
          <a:ln>
            <a:noFill/>
          </a:ln>
        </p:spPr>
        <p:txBody>
          <a:bodyPr spcFirstLastPara="1" wrap="square" lIns="0" tIns="7300" rIns="0" bIns="0" anchor="t" anchorCtr="0">
            <a:noAutofit/>
          </a:bodyPr>
          <a:lstStyle/>
          <a:p>
            <a:pPr marL="0" marR="0" lvl="0" indent="0" algn="ctr" rtl="0">
              <a:spcBef>
                <a:spcPts val="0"/>
              </a:spcBef>
              <a:spcAft>
                <a:spcPts val="0"/>
              </a:spcAft>
              <a:buNone/>
            </a:pPr>
            <a:r>
              <a:rPr lang="en" sz="3300" b="1" u="sng">
                <a:solidFill>
                  <a:schemeClr val="dk1"/>
                </a:solidFill>
                <a:latin typeface="Times New Roman"/>
                <a:ea typeface="Times New Roman"/>
                <a:cs typeface="Times New Roman"/>
                <a:sym typeface="Times New Roman"/>
              </a:rPr>
              <a:t>HAAR CASCADE CLASSIFIER</a:t>
            </a:r>
            <a:endParaRPr sz="3300" u="sng">
              <a:solidFill>
                <a:schemeClr val="dk1"/>
              </a:solidFill>
              <a:latin typeface="Times New Roman"/>
              <a:ea typeface="Times New Roman"/>
              <a:cs typeface="Times New Roman"/>
              <a:sym typeface="Times New Roman"/>
            </a:endParaRPr>
          </a:p>
        </p:txBody>
      </p:sp>
      <p:sp>
        <p:nvSpPr>
          <p:cNvPr id="987" name="Google Shape;987;g8c27d4ce30_7_280"/>
          <p:cNvSpPr txBox="1">
            <a:spLocks noGrp="1"/>
          </p:cNvSpPr>
          <p:nvPr>
            <p:ph type="title"/>
          </p:nvPr>
        </p:nvSpPr>
        <p:spPr>
          <a:xfrm>
            <a:off x="8776237" y="247404"/>
            <a:ext cx="3063200" cy="362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r>
              <a:rPr lang="en" sz="800"/>
              <a:t>Go, change the world</a:t>
            </a:r>
            <a:endParaRPr sz="800"/>
          </a:p>
        </p:txBody>
      </p:sp>
      <p:sp>
        <p:nvSpPr>
          <p:cNvPr id="988" name="Google Shape;988;g8c27d4ce30_7_280"/>
          <p:cNvSpPr txBox="1"/>
          <p:nvPr/>
        </p:nvSpPr>
        <p:spPr>
          <a:xfrm>
            <a:off x="609407" y="6377631"/>
            <a:ext cx="2804400" cy="167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89" name="Google Shape;989;g8c27d4ce30_7_280"/>
          <p:cNvSpPr txBox="1"/>
          <p:nvPr/>
        </p:nvSpPr>
        <p:spPr>
          <a:xfrm>
            <a:off x="4145511" y="6377631"/>
            <a:ext cx="3901200" cy="167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a:solidFill>
                  <a:srgbClr val="898989"/>
                </a:solidFill>
                <a:latin typeface="Calibri"/>
                <a:ea typeface="Calibri"/>
                <a:cs typeface="Calibri"/>
                <a:sym typeface="Calibri"/>
              </a:rPr>
              <a:t>Department of  TCE</a:t>
            </a:r>
            <a:endParaRPr sz="800">
              <a:solidFill>
                <a:schemeClr val="dk1"/>
              </a:solidFill>
              <a:latin typeface="Calibri"/>
              <a:ea typeface="Calibri"/>
              <a:cs typeface="Calibri"/>
              <a:sym typeface="Calibri"/>
            </a:endParaRPr>
          </a:p>
        </p:txBody>
      </p:sp>
      <p:sp>
        <p:nvSpPr>
          <p:cNvPr id="990" name="Google Shape;990;g8c27d4ce30_7_280"/>
          <p:cNvSpPr txBox="1"/>
          <p:nvPr/>
        </p:nvSpPr>
        <p:spPr>
          <a:xfrm>
            <a:off x="8778163" y="6377632"/>
            <a:ext cx="2804400" cy="3436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 sz="1100">
                <a:solidFill>
                  <a:srgbClr val="898989"/>
                </a:solidFill>
                <a:latin typeface="Calibri"/>
                <a:ea typeface="Calibri"/>
                <a:cs typeface="Calibri"/>
                <a:sym typeface="Calibri"/>
              </a:rPr>
              <a:t>13</a:t>
            </a:fld>
            <a:endParaRPr sz="800">
              <a:solidFill>
                <a:schemeClr val="dk1"/>
              </a:solidFill>
              <a:latin typeface="Calibri"/>
              <a:ea typeface="Calibri"/>
              <a:cs typeface="Calibri"/>
              <a:sym typeface="Calibri"/>
            </a:endParaRPr>
          </a:p>
        </p:txBody>
      </p:sp>
      <p:sp>
        <p:nvSpPr>
          <p:cNvPr id="991" name="Google Shape;991;g8c27d4ce30_7_280"/>
          <p:cNvSpPr txBox="1"/>
          <p:nvPr/>
        </p:nvSpPr>
        <p:spPr>
          <a:xfrm>
            <a:off x="602725" y="993675"/>
            <a:ext cx="11239800" cy="5146800"/>
          </a:xfrm>
          <a:prstGeom prst="rect">
            <a:avLst/>
          </a:prstGeom>
          <a:noFill/>
          <a:ln>
            <a:noFill/>
          </a:ln>
        </p:spPr>
        <p:txBody>
          <a:bodyPr spcFirstLastPara="1" wrap="square" lIns="91425" tIns="91425" rIns="91425" bIns="91425" anchor="t" anchorCtr="0">
            <a:noAutofit/>
          </a:bodyPr>
          <a:lstStyle/>
          <a:p>
            <a:pPr marL="457200" marR="0" lvl="0" indent="-349250" algn="just" rtl="0">
              <a:lnSpc>
                <a:spcPct val="150000"/>
              </a:lnSpc>
              <a:spcBef>
                <a:spcPts val="0"/>
              </a:spcBef>
              <a:spcAft>
                <a:spcPts val="0"/>
              </a:spcAft>
              <a:buClr>
                <a:srgbClr val="000000"/>
              </a:buClr>
              <a:buSzPts val="1100"/>
              <a:buFont typeface="Calibri"/>
              <a:buChar char="●"/>
            </a:pPr>
            <a:r>
              <a:rPr lang="en" sz="1700">
                <a:solidFill>
                  <a:schemeClr val="dk1"/>
                </a:solidFill>
                <a:latin typeface="Times New Roman"/>
                <a:ea typeface="Times New Roman"/>
                <a:cs typeface="Times New Roman"/>
                <a:sym typeface="Times New Roman"/>
              </a:rPr>
              <a:t>Haar-Cascading algorithm is </a:t>
            </a:r>
            <a:r>
              <a:rPr lang="en" sz="1700">
                <a:solidFill>
                  <a:schemeClr val="dk2"/>
                </a:solidFill>
                <a:latin typeface="Times New Roman"/>
                <a:ea typeface="Times New Roman"/>
                <a:cs typeface="Times New Roman"/>
                <a:sym typeface="Times New Roman"/>
              </a:rPr>
              <a:t>a Machine Learning Classification algorithm</a:t>
            </a:r>
            <a:r>
              <a:rPr lang="en"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marL="457200" marR="0" lvl="0" indent="-349250" algn="just" rtl="0">
              <a:lnSpc>
                <a:spcPct val="150000"/>
              </a:lnSpc>
              <a:spcBef>
                <a:spcPts val="600"/>
              </a:spcBef>
              <a:spcAft>
                <a:spcPts val="0"/>
              </a:spcAft>
              <a:buClr>
                <a:schemeClr val="dk1"/>
              </a:buClr>
              <a:buSzPts val="1100"/>
              <a:buFont typeface="Calibri"/>
              <a:buChar char="●"/>
            </a:pPr>
            <a:r>
              <a:rPr lang="en" sz="1700">
                <a:solidFill>
                  <a:schemeClr val="dk1"/>
                </a:solidFill>
                <a:latin typeface="Times New Roman"/>
                <a:ea typeface="Times New Roman"/>
                <a:cs typeface="Times New Roman"/>
                <a:sym typeface="Times New Roman"/>
              </a:rPr>
              <a:t>In this algorithm, the cascade function is trained using many positive and negative samples.</a:t>
            </a:r>
            <a:endParaRPr sz="1700">
              <a:solidFill>
                <a:schemeClr val="dk1"/>
              </a:solidFill>
              <a:latin typeface="Times New Roman"/>
              <a:ea typeface="Times New Roman"/>
              <a:cs typeface="Times New Roman"/>
              <a:sym typeface="Times New Roman"/>
            </a:endParaRPr>
          </a:p>
          <a:p>
            <a:pPr marL="457200" marR="0" lvl="0" indent="-349250" algn="just" rtl="0">
              <a:lnSpc>
                <a:spcPct val="150000"/>
              </a:lnSpc>
              <a:spcBef>
                <a:spcPts val="600"/>
              </a:spcBef>
              <a:spcAft>
                <a:spcPts val="0"/>
              </a:spcAft>
              <a:buClr>
                <a:schemeClr val="dk1"/>
              </a:buClr>
              <a:buSzPts val="1100"/>
              <a:buFont typeface="Calibri"/>
              <a:buChar char="●"/>
            </a:pPr>
            <a:r>
              <a:rPr lang="en" sz="1700">
                <a:solidFill>
                  <a:schemeClr val="dk1"/>
                </a:solidFill>
                <a:latin typeface="Times New Roman"/>
                <a:ea typeface="Times New Roman"/>
                <a:cs typeface="Times New Roman"/>
                <a:sym typeface="Times New Roman"/>
              </a:rPr>
              <a:t>The Haar Cascade Classifier is trained in four stages.</a:t>
            </a:r>
            <a:endParaRPr sz="1700">
              <a:solidFill>
                <a:schemeClr val="dk1"/>
              </a:solidFill>
              <a:latin typeface="Times New Roman"/>
              <a:ea typeface="Times New Roman"/>
              <a:cs typeface="Times New Roman"/>
              <a:sym typeface="Times New Roman"/>
            </a:endParaRPr>
          </a:p>
          <a:p>
            <a:pPr marL="914400" marR="0" lvl="1" indent="-349250" algn="just" rtl="0">
              <a:lnSpc>
                <a:spcPct val="150000"/>
              </a:lnSpc>
              <a:spcBef>
                <a:spcPts val="600"/>
              </a:spcBef>
              <a:spcAft>
                <a:spcPts val="0"/>
              </a:spcAft>
              <a:buClr>
                <a:schemeClr val="dk1"/>
              </a:buClr>
              <a:buSzPts val="1100"/>
              <a:buFont typeface="Calibri"/>
              <a:buChar char="○"/>
            </a:pPr>
            <a:r>
              <a:rPr lang="en" sz="1700" b="1" i="0" u="none" strike="noStrike" cap="none">
                <a:solidFill>
                  <a:schemeClr val="dk1"/>
                </a:solidFill>
                <a:latin typeface="Times New Roman"/>
                <a:ea typeface="Times New Roman"/>
                <a:cs typeface="Times New Roman"/>
                <a:sym typeface="Times New Roman"/>
              </a:rPr>
              <a:t>Haar Feature Selection</a:t>
            </a:r>
            <a:r>
              <a:rPr lang="en" sz="1700" b="0" i="0" u="none" strike="noStrike" cap="none">
                <a:solidFill>
                  <a:schemeClr val="dk1"/>
                </a:solidFill>
                <a:latin typeface="Times New Roman"/>
                <a:ea typeface="Times New Roman"/>
                <a:cs typeface="Times New Roman"/>
                <a:sym typeface="Times New Roman"/>
              </a:rPr>
              <a:t>: This feature detects and considers the adjacent rectangular regions in the given image segment, and it adds to the pixel intensities in each image and calculates the difference between the two sums.</a:t>
            </a:r>
            <a:endParaRPr sz="1700" b="0" i="0" u="none" strike="noStrike" cap="none">
              <a:solidFill>
                <a:schemeClr val="dk1"/>
              </a:solidFill>
              <a:latin typeface="Times New Roman"/>
              <a:ea typeface="Times New Roman"/>
              <a:cs typeface="Times New Roman"/>
              <a:sym typeface="Times New Roman"/>
            </a:endParaRPr>
          </a:p>
          <a:p>
            <a:pPr marL="914400" marR="0" lvl="1" indent="-349250" algn="just" rtl="0">
              <a:lnSpc>
                <a:spcPct val="150000"/>
              </a:lnSpc>
              <a:spcBef>
                <a:spcPts val="600"/>
              </a:spcBef>
              <a:spcAft>
                <a:spcPts val="0"/>
              </a:spcAft>
              <a:buClr>
                <a:schemeClr val="dk1"/>
              </a:buClr>
              <a:buSzPts val="1100"/>
              <a:buFont typeface="Calibri"/>
              <a:buChar char="○"/>
            </a:pPr>
            <a:r>
              <a:rPr lang="en" sz="1700" b="1" i="0" u="none" strike="noStrike" cap="none">
                <a:solidFill>
                  <a:schemeClr val="dk1"/>
                </a:solidFill>
                <a:latin typeface="Times New Roman"/>
                <a:ea typeface="Times New Roman"/>
                <a:cs typeface="Times New Roman"/>
                <a:sym typeface="Times New Roman"/>
              </a:rPr>
              <a:t>Integral Images</a:t>
            </a:r>
            <a:r>
              <a:rPr lang="en" sz="1700" b="0" i="0" u="none" strike="noStrike" cap="none">
                <a:solidFill>
                  <a:schemeClr val="dk1"/>
                </a:solidFill>
                <a:latin typeface="Times New Roman"/>
                <a:ea typeface="Times New Roman"/>
                <a:cs typeface="Times New Roman"/>
                <a:sym typeface="Times New Roman"/>
              </a:rPr>
              <a:t>: </a:t>
            </a:r>
            <a:r>
              <a:rPr lang="en" sz="1700" b="0" i="0" u="none" strike="noStrike" cap="none">
                <a:solidFill>
                  <a:srgbClr val="000000"/>
                </a:solidFill>
                <a:latin typeface="Times New Roman"/>
                <a:ea typeface="Times New Roman"/>
                <a:cs typeface="Times New Roman"/>
                <a:sym typeface="Times New Roman"/>
              </a:rPr>
              <a:t>Integral Images boost the speed of the classifier. It makes the computations super-fast. </a:t>
            </a:r>
            <a:endParaRPr sz="1700" b="0" i="0" u="none" strike="noStrike" cap="none">
              <a:solidFill>
                <a:schemeClr val="dk1"/>
              </a:solidFill>
              <a:latin typeface="Times New Roman"/>
              <a:ea typeface="Times New Roman"/>
              <a:cs typeface="Times New Roman"/>
              <a:sym typeface="Times New Roman"/>
            </a:endParaRPr>
          </a:p>
          <a:p>
            <a:pPr marL="914400" marR="0" lvl="1" indent="-349250" algn="just" rtl="0">
              <a:lnSpc>
                <a:spcPct val="150000"/>
              </a:lnSpc>
              <a:spcBef>
                <a:spcPts val="600"/>
              </a:spcBef>
              <a:spcAft>
                <a:spcPts val="0"/>
              </a:spcAft>
              <a:buClr>
                <a:schemeClr val="dk1"/>
              </a:buClr>
              <a:buSzPts val="1100"/>
              <a:buFont typeface="Calibri"/>
              <a:buChar char="○"/>
            </a:pPr>
            <a:r>
              <a:rPr lang="en" sz="1700" b="1" i="0" u="none" strike="noStrike" cap="none">
                <a:solidFill>
                  <a:srgbClr val="000000"/>
                </a:solidFill>
                <a:latin typeface="Times New Roman"/>
                <a:ea typeface="Times New Roman"/>
                <a:cs typeface="Times New Roman"/>
                <a:sym typeface="Times New Roman"/>
              </a:rPr>
              <a:t>Boosting Algorithm</a:t>
            </a:r>
            <a:r>
              <a:rPr lang="en" sz="1700" b="0" i="0" u="none" strike="noStrike" cap="none">
                <a:solidFill>
                  <a:srgbClr val="000000"/>
                </a:solidFill>
                <a:latin typeface="Times New Roman"/>
                <a:ea typeface="Times New Roman"/>
                <a:cs typeface="Times New Roman"/>
                <a:sym typeface="Times New Roman"/>
              </a:rPr>
              <a:t>: This algorithm is used to select best features out of many features and to train the classifiers depending on the performance. We mainly use Adaboost algorithm  at this stage. </a:t>
            </a:r>
            <a:endParaRPr sz="1700" b="0" i="0" u="none" strike="noStrike" cap="none">
              <a:solidFill>
                <a:schemeClr val="dk1"/>
              </a:solidFill>
              <a:latin typeface="Times New Roman"/>
              <a:ea typeface="Times New Roman"/>
              <a:cs typeface="Times New Roman"/>
              <a:sym typeface="Times New Roman"/>
            </a:endParaRPr>
          </a:p>
          <a:p>
            <a:pPr marL="914400" marR="0" lvl="1" indent="-349250" algn="just" rtl="0">
              <a:lnSpc>
                <a:spcPct val="150000"/>
              </a:lnSpc>
              <a:spcBef>
                <a:spcPts val="600"/>
              </a:spcBef>
              <a:spcAft>
                <a:spcPts val="0"/>
              </a:spcAft>
              <a:buClr>
                <a:schemeClr val="dk1"/>
              </a:buClr>
              <a:buSzPts val="1100"/>
              <a:buFont typeface="Calibri"/>
              <a:buChar char="○"/>
            </a:pPr>
            <a:r>
              <a:rPr lang="en" sz="1700" b="1" i="0" u="none" strike="noStrike" cap="none">
                <a:solidFill>
                  <a:srgbClr val="000000"/>
                </a:solidFill>
                <a:latin typeface="Times New Roman"/>
                <a:ea typeface="Times New Roman"/>
                <a:cs typeface="Times New Roman"/>
                <a:sym typeface="Times New Roman"/>
              </a:rPr>
              <a:t>Cascade Classifier</a:t>
            </a:r>
            <a:r>
              <a:rPr lang="en" sz="1700" b="0" i="0" u="none" strike="noStrike" cap="none">
                <a:solidFill>
                  <a:srgbClr val="000000"/>
                </a:solidFill>
                <a:latin typeface="Times New Roman"/>
                <a:ea typeface="Times New Roman"/>
                <a:cs typeface="Times New Roman"/>
                <a:sym typeface="Times New Roman"/>
              </a:rPr>
              <a:t>: These classifiers are collections of many stages. Each stage represents a weak classifier commonly referred to as decision stumps. These decision stumps are trained by using Boosting Technique, which has the ability to train a highly accurate classifier which uses a weighted average of the decision made by the decision stumps. </a:t>
            </a:r>
            <a:endParaRPr sz="1700" b="0" i="0" u="none" strike="noStrike" cap="none">
              <a:solidFill>
                <a:srgbClr val="000000"/>
              </a:solidFill>
              <a:latin typeface="Times New Roman"/>
              <a:ea typeface="Times New Roman"/>
              <a:cs typeface="Times New Roman"/>
              <a:sym typeface="Times New Roman"/>
            </a:endParaRPr>
          </a:p>
          <a:p>
            <a:pPr marL="914400" marR="0" lvl="1" indent="-228600" algn="just" rtl="0">
              <a:lnSpc>
                <a:spcPct val="115000"/>
              </a:lnSpc>
              <a:spcBef>
                <a:spcPts val="600"/>
              </a:spcBef>
              <a:spcAft>
                <a:spcPts val="0"/>
              </a:spcAft>
              <a:buNone/>
            </a:pPr>
            <a:endParaRPr sz="1800" b="0" i="0" u="none" strike="noStrike" cap="none">
              <a:solidFill>
                <a:srgbClr val="000000"/>
              </a:solidFill>
              <a:latin typeface="Calibri"/>
              <a:ea typeface="Calibri"/>
              <a:cs typeface="Calibri"/>
              <a:sym typeface="Calibri"/>
            </a:endParaRPr>
          </a:p>
          <a:p>
            <a:pPr marL="914400" marR="0" lvl="1" indent="-228600" algn="just" rtl="0">
              <a:lnSpc>
                <a:spcPct val="115000"/>
              </a:lnSpc>
              <a:spcBef>
                <a:spcPts val="600"/>
              </a:spcBef>
              <a:spcAft>
                <a:spcPts val="0"/>
              </a:spcAft>
              <a:buNone/>
            </a:pPr>
            <a:endParaRPr sz="1800" b="0" i="0" u="none" strike="noStrike" cap="none">
              <a:solidFill>
                <a:srgbClr val="000000"/>
              </a:solidFill>
              <a:latin typeface="Calibri"/>
              <a:ea typeface="Calibri"/>
              <a:cs typeface="Calibri"/>
              <a:sym typeface="Calibri"/>
            </a:endParaRPr>
          </a:p>
          <a:p>
            <a:pPr marL="914400" marR="0" lvl="1" indent="-228600" algn="just" rtl="0">
              <a:lnSpc>
                <a:spcPct val="115000"/>
              </a:lnSpc>
              <a:spcBef>
                <a:spcPts val="600"/>
              </a:spcBef>
              <a:spcAft>
                <a:spcPts val="0"/>
              </a:spcAft>
              <a:buNone/>
            </a:pPr>
            <a:endParaRPr sz="1800" b="0" i="0" u="none" strike="noStrike" cap="none">
              <a:solidFill>
                <a:schemeClr val="dk1"/>
              </a:solidFill>
              <a:latin typeface="Calibri"/>
              <a:ea typeface="Calibri"/>
              <a:cs typeface="Calibri"/>
              <a:sym typeface="Calibri"/>
            </a:endParaRPr>
          </a:p>
          <a:p>
            <a:pPr marL="914400" marR="0" lvl="1" indent="-228600" algn="just" rtl="0">
              <a:lnSpc>
                <a:spcPct val="115000"/>
              </a:lnSpc>
              <a:spcBef>
                <a:spcPts val="600"/>
              </a:spcBef>
              <a:spcAft>
                <a:spcPts val="0"/>
              </a:spcAft>
              <a:buNone/>
            </a:pPr>
            <a:endParaRPr sz="1800" b="0" i="0" u="none" strike="noStrike" cap="none">
              <a:solidFill>
                <a:schemeClr val="dk1"/>
              </a:solidFill>
              <a:latin typeface="Calibri"/>
              <a:ea typeface="Calibri"/>
              <a:cs typeface="Calibri"/>
              <a:sym typeface="Calibri"/>
            </a:endParaRPr>
          </a:p>
          <a:p>
            <a:pPr marL="914400" marR="0" lvl="1" indent="-228600" algn="just" rtl="0">
              <a:lnSpc>
                <a:spcPct val="115000"/>
              </a:lnSpc>
              <a:spcBef>
                <a:spcPts val="600"/>
              </a:spcBef>
              <a:spcAft>
                <a:spcPts val="0"/>
              </a:spcAft>
              <a:buNone/>
            </a:pPr>
            <a:endParaRPr sz="1800" b="0" i="0" u="none" strike="noStrike" cap="none">
              <a:solidFill>
                <a:schemeClr val="dk1"/>
              </a:solidFill>
              <a:latin typeface="Calibri"/>
              <a:ea typeface="Calibri"/>
              <a:cs typeface="Calibri"/>
              <a:sym typeface="Calibri"/>
            </a:endParaRPr>
          </a:p>
          <a:p>
            <a:pPr marL="914400" marR="0" lvl="0" indent="0" algn="just" rtl="0">
              <a:lnSpc>
                <a:spcPct val="115000"/>
              </a:lnSpc>
              <a:spcBef>
                <a:spcPts val="600"/>
              </a:spcBef>
              <a:spcAft>
                <a:spcPts val="60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g8c27d4ce30_7_295"/>
          <p:cNvSpPr txBox="1"/>
          <p:nvPr/>
        </p:nvSpPr>
        <p:spPr>
          <a:xfrm>
            <a:off x="8752" y="29510"/>
            <a:ext cx="12192000" cy="68580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55400" tIns="27700" rIns="55400" bIns="277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97" name="Google Shape;997;g8c27d4ce30_7_295"/>
          <p:cNvSpPr/>
          <p:nvPr/>
        </p:nvSpPr>
        <p:spPr>
          <a:xfrm>
            <a:off x="611334" y="722959"/>
            <a:ext cx="11239953"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98" name="Google Shape;998;g8c27d4ce30_7_295"/>
          <p:cNvSpPr txBox="1"/>
          <p:nvPr/>
        </p:nvSpPr>
        <p:spPr>
          <a:xfrm>
            <a:off x="609407" y="182905"/>
            <a:ext cx="429200" cy="43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999" name="Google Shape;999;g8c27d4ce30_7_295"/>
          <p:cNvSpPr/>
          <p:nvPr/>
        </p:nvSpPr>
        <p:spPr>
          <a:xfrm>
            <a:off x="1808968" y="432235"/>
            <a:ext cx="34661" cy="34663"/>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00" name="Google Shape;1000;g8c27d4ce30_7_295"/>
          <p:cNvSpPr/>
          <p:nvPr/>
        </p:nvSpPr>
        <p:spPr>
          <a:xfrm>
            <a:off x="1818597" y="439937"/>
            <a:ext cx="15409" cy="19261"/>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01" name="Google Shape;1001;g8c27d4ce30_7_295"/>
          <p:cNvSpPr txBox="1"/>
          <p:nvPr/>
        </p:nvSpPr>
        <p:spPr>
          <a:xfrm>
            <a:off x="1105213" y="265695"/>
            <a:ext cx="831600" cy="2984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RV College of</a:t>
            </a:r>
            <a:endParaRPr sz="800">
              <a:solidFill>
                <a:schemeClr val="dk1"/>
              </a:solidFill>
              <a:latin typeface="Calibri"/>
              <a:ea typeface="Calibri"/>
              <a:cs typeface="Calibri"/>
              <a:sym typeface="Calibri"/>
            </a:endParaRPr>
          </a:p>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Engineering </a:t>
            </a:r>
            <a:endParaRPr sz="800">
              <a:solidFill>
                <a:schemeClr val="dk1"/>
              </a:solidFill>
              <a:latin typeface="Calibri"/>
              <a:ea typeface="Calibri"/>
              <a:cs typeface="Calibri"/>
              <a:sym typeface="Calibri"/>
            </a:endParaRPr>
          </a:p>
        </p:txBody>
      </p:sp>
      <p:sp>
        <p:nvSpPr>
          <p:cNvPr id="1002" name="Google Shape;1002;g8c27d4ce30_7_295"/>
          <p:cNvSpPr txBox="1"/>
          <p:nvPr/>
        </p:nvSpPr>
        <p:spPr>
          <a:xfrm>
            <a:off x="3125532" y="210983"/>
            <a:ext cx="6211600" cy="512000"/>
          </a:xfrm>
          <a:prstGeom prst="rect">
            <a:avLst/>
          </a:prstGeom>
          <a:noFill/>
          <a:ln>
            <a:noFill/>
          </a:ln>
        </p:spPr>
        <p:txBody>
          <a:bodyPr spcFirstLastPara="1" wrap="square" lIns="0" tIns="7300" rIns="0" bIns="0" anchor="t" anchorCtr="0">
            <a:noAutofit/>
          </a:bodyPr>
          <a:lstStyle/>
          <a:p>
            <a:pPr marL="0" marR="0" lvl="0" indent="0" algn="ctr" rtl="0">
              <a:spcBef>
                <a:spcPts val="0"/>
              </a:spcBef>
              <a:spcAft>
                <a:spcPts val="0"/>
              </a:spcAft>
              <a:buNone/>
            </a:pPr>
            <a:r>
              <a:rPr lang="en" sz="2900" b="1" u="sng">
                <a:solidFill>
                  <a:schemeClr val="dk1"/>
                </a:solidFill>
                <a:latin typeface="Times New Roman"/>
                <a:ea typeface="Times New Roman"/>
                <a:cs typeface="Times New Roman"/>
                <a:sym typeface="Times New Roman"/>
              </a:rPr>
              <a:t>WORKING OF THE CLASSIFIER</a:t>
            </a:r>
            <a:endParaRPr sz="2900" u="sng">
              <a:solidFill>
                <a:schemeClr val="dk1"/>
              </a:solidFill>
              <a:latin typeface="Times New Roman"/>
              <a:ea typeface="Times New Roman"/>
              <a:cs typeface="Times New Roman"/>
              <a:sym typeface="Times New Roman"/>
            </a:endParaRPr>
          </a:p>
        </p:txBody>
      </p:sp>
      <p:sp>
        <p:nvSpPr>
          <p:cNvPr id="1003" name="Google Shape;1003;g8c27d4ce30_7_295"/>
          <p:cNvSpPr txBox="1">
            <a:spLocks noGrp="1"/>
          </p:cNvSpPr>
          <p:nvPr>
            <p:ph type="title"/>
          </p:nvPr>
        </p:nvSpPr>
        <p:spPr>
          <a:xfrm>
            <a:off x="8776237" y="247404"/>
            <a:ext cx="3063200" cy="362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r>
              <a:rPr lang="en" sz="800"/>
              <a:t>Go, change the world</a:t>
            </a:r>
            <a:endParaRPr sz="800"/>
          </a:p>
        </p:txBody>
      </p:sp>
      <p:sp>
        <p:nvSpPr>
          <p:cNvPr id="1004" name="Google Shape;1004;g8c27d4ce30_7_295"/>
          <p:cNvSpPr txBox="1"/>
          <p:nvPr/>
        </p:nvSpPr>
        <p:spPr>
          <a:xfrm>
            <a:off x="609407" y="6377631"/>
            <a:ext cx="2804400" cy="167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05" name="Google Shape;1005;g8c27d4ce30_7_295"/>
          <p:cNvSpPr txBox="1"/>
          <p:nvPr/>
        </p:nvSpPr>
        <p:spPr>
          <a:xfrm>
            <a:off x="4145511" y="6377631"/>
            <a:ext cx="3901200" cy="167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a:solidFill>
                  <a:srgbClr val="898989"/>
                </a:solidFill>
                <a:latin typeface="Calibri"/>
                <a:ea typeface="Calibri"/>
                <a:cs typeface="Calibri"/>
                <a:sym typeface="Calibri"/>
              </a:rPr>
              <a:t>Department of  TCE</a:t>
            </a:r>
            <a:endParaRPr sz="800">
              <a:solidFill>
                <a:schemeClr val="dk1"/>
              </a:solidFill>
              <a:latin typeface="Calibri"/>
              <a:ea typeface="Calibri"/>
              <a:cs typeface="Calibri"/>
              <a:sym typeface="Calibri"/>
            </a:endParaRPr>
          </a:p>
        </p:txBody>
      </p:sp>
      <p:sp>
        <p:nvSpPr>
          <p:cNvPr id="1006" name="Google Shape;1006;g8c27d4ce30_7_295"/>
          <p:cNvSpPr txBox="1"/>
          <p:nvPr/>
        </p:nvSpPr>
        <p:spPr>
          <a:xfrm>
            <a:off x="8778163" y="6377632"/>
            <a:ext cx="2804400" cy="3436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 sz="1100">
                <a:solidFill>
                  <a:srgbClr val="898989"/>
                </a:solidFill>
                <a:latin typeface="Calibri"/>
                <a:ea typeface="Calibri"/>
                <a:cs typeface="Calibri"/>
                <a:sym typeface="Calibri"/>
              </a:rPr>
              <a:t>14</a:t>
            </a:fld>
            <a:endParaRPr sz="800">
              <a:solidFill>
                <a:schemeClr val="dk1"/>
              </a:solidFill>
              <a:latin typeface="Calibri"/>
              <a:ea typeface="Calibri"/>
              <a:cs typeface="Calibri"/>
              <a:sym typeface="Calibri"/>
            </a:endParaRPr>
          </a:p>
        </p:txBody>
      </p:sp>
      <p:sp>
        <p:nvSpPr>
          <p:cNvPr id="1007" name="Google Shape;1007;g8c27d4ce30_7_295"/>
          <p:cNvSpPr txBox="1"/>
          <p:nvPr/>
        </p:nvSpPr>
        <p:spPr>
          <a:xfrm>
            <a:off x="227205" y="1094705"/>
            <a:ext cx="4710248" cy="20519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700" b="1">
                <a:solidFill>
                  <a:srgbClr val="000000"/>
                </a:solidFill>
                <a:latin typeface="Times New Roman"/>
                <a:ea typeface="Times New Roman"/>
                <a:cs typeface="Times New Roman"/>
                <a:sym typeface="Times New Roman"/>
              </a:rPr>
              <a:t>1. Haar-Feature Selection</a:t>
            </a:r>
            <a:endParaRPr sz="1700">
              <a:solidFill>
                <a:srgbClr val="00000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a:solidFill>
                  <a:srgbClr val="953734"/>
                </a:solidFill>
                <a:latin typeface="Times New Roman"/>
                <a:ea typeface="Times New Roman"/>
                <a:cs typeface="Times New Roman"/>
                <a:sym typeface="Times New Roman"/>
              </a:rPr>
              <a:t>F(haar)=F(white)-F(black)</a:t>
            </a:r>
            <a:endParaRPr sz="1700">
              <a:solidFill>
                <a:srgbClr val="953734"/>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a:solidFill>
                  <a:srgbClr val="000000"/>
                </a:solidFill>
                <a:latin typeface="Times New Roman"/>
                <a:ea typeface="Times New Roman"/>
                <a:cs typeface="Times New Roman"/>
                <a:sym typeface="Times New Roman"/>
              </a:rPr>
              <a:t>Where, ∑f(white) is the number of pixels in white region, ∑f(black) is the number of pixels in black, F(haar) is haar feature.</a:t>
            </a:r>
            <a:endParaRPr sz="1700">
              <a:solidFill>
                <a:schemeClr val="dk1"/>
              </a:solidFill>
              <a:latin typeface="Times New Roman"/>
              <a:ea typeface="Times New Roman"/>
              <a:cs typeface="Times New Roman"/>
              <a:sym typeface="Times New Roman"/>
            </a:endParaRPr>
          </a:p>
        </p:txBody>
      </p:sp>
      <p:pic>
        <p:nvPicPr>
          <p:cNvPr id="1008" name="Google Shape;1008;g8c27d4ce30_7_295"/>
          <p:cNvPicPr preferRelativeResize="0"/>
          <p:nvPr/>
        </p:nvPicPr>
        <p:blipFill rotWithShape="1">
          <a:blip r:embed="rId4">
            <a:alphaModFix/>
          </a:blip>
          <a:srcRect/>
          <a:stretch/>
        </p:blipFill>
        <p:spPr>
          <a:xfrm>
            <a:off x="5185603" y="1044707"/>
            <a:ext cx="4699698" cy="2384293"/>
          </a:xfrm>
          <a:prstGeom prst="rect">
            <a:avLst/>
          </a:prstGeom>
          <a:noFill/>
          <a:ln>
            <a:noFill/>
          </a:ln>
        </p:spPr>
      </p:pic>
      <p:sp>
        <p:nvSpPr>
          <p:cNvPr id="1009" name="Google Shape;1009;g8c27d4ce30_7_295"/>
          <p:cNvSpPr/>
          <p:nvPr/>
        </p:nvSpPr>
        <p:spPr>
          <a:xfrm>
            <a:off x="227205" y="1534483"/>
            <a:ext cx="3003714" cy="4577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10" name="Google Shape;1010;g8c27d4ce30_7_295"/>
          <p:cNvSpPr txBox="1"/>
          <p:nvPr/>
        </p:nvSpPr>
        <p:spPr>
          <a:xfrm>
            <a:off x="340715" y="4022580"/>
            <a:ext cx="4166891" cy="148272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700" b="1">
                <a:solidFill>
                  <a:srgbClr val="000000"/>
                </a:solidFill>
                <a:latin typeface="Times New Roman"/>
                <a:ea typeface="Times New Roman"/>
                <a:cs typeface="Times New Roman"/>
                <a:sym typeface="Times New Roman"/>
              </a:rPr>
              <a:t>2. Integral Images</a:t>
            </a:r>
            <a:endParaRPr sz="1700" b="1">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a:solidFill>
                  <a:srgbClr val="000000"/>
                </a:solidFill>
                <a:latin typeface="Times New Roman"/>
                <a:ea typeface="Times New Roman"/>
                <a:cs typeface="Times New Roman"/>
                <a:sym typeface="Times New Roman"/>
              </a:rPr>
              <a:t>Sum=(D+A)-(B+C)</a:t>
            </a:r>
            <a:endParaRPr sz="170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a:solidFill>
                  <a:srgbClr val="953734"/>
                </a:solidFill>
                <a:latin typeface="Times New Roman"/>
                <a:ea typeface="Times New Roman"/>
                <a:cs typeface="Times New Roman"/>
                <a:sym typeface="Times New Roman"/>
              </a:rPr>
              <a:t>Sum=(x4,y4)+(x1,y1)-((x3,y3)+(x2,y2</a:t>
            </a:r>
            <a:r>
              <a:rPr lang="en" sz="1500">
                <a:solidFill>
                  <a:srgbClr val="953734"/>
                </a:solidFill>
                <a:latin typeface="Times New Roman"/>
                <a:ea typeface="Times New Roman"/>
                <a:cs typeface="Times New Roman"/>
                <a:sym typeface="Times New Roman"/>
              </a:rPr>
              <a:t>))</a:t>
            </a:r>
            <a:endParaRPr sz="1500">
              <a:solidFill>
                <a:srgbClr val="953734"/>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1011" name="Google Shape;1011;g8c27d4ce30_7_295" descr="Computer Vision for Beginners: Part 3 - Towards Data Science"/>
          <p:cNvPicPr preferRelativeResize="0"/>
          <p:nvPr/>
        </p:nvPicPr>
        <p:blipFill rotWithShape="1">
          <a:blip r:embed="rId5">
            <a:alphaModFix/>
          </a:blip>
          <a:srcRect/>
          <a:stretch/>
        </p:blipFill>
        <p:spPr>
          <a:xfrm>
            <a:off x="6266699" y="3647854"/>
            <a:ext cx="5584587" cy="2557683"/>
          </a:xfrm>
          <a:prstGeom prst="rect">
            <a:avLst/>
          </a:prstGeom>
          <a:noFill/>
          <a:ln>
            <a:noFill/>
          </a:ln>
        </p:spPr>
      </p:pic>
      <p:pic>
        <p:nvPicPr>
          <p:cNvPr id="1012" name="Google Shape;1012;g8c27d4ce30_7_295"/>
          <p:cNvPicPr preferRelativeResize="0"/>
          <p:nvPr/>
        </p:nvPicPr>
        <p:blipFill rotWithShape="1">
          <a:blip r:embed="rId6">
            <a:alphaModFix/>
          </a:blip>
          <a:srcRect/>
          <a:stretch/>
        </p:blipFill>
        <p:spPr>
          <a:xfrm>
            <a:off x="4145625" y="4192065"/>
            <a:ext cx="2077649" cy="1547322"/>
          </a:xfrm>
          <a:prstGeom prst="rect">
            <a:avLst/>
          </a:prstGeom>
          <a:noFill/>
          <a:ln>
            <a:noFill/>
          </a:ln>
        </p:spPr>
      </p:pic>
      <p:sp>
        <p:nvSpPr>
          <p:cNvPr id="1013" name="Google Shape;1013;g8c27d4ce30_7_295"/>
          <p:cNvSpPr/>
          <p:nvPr/>
        </p:nvSpPr>
        <p:spPr>
          <a:xfrm>
            <a:off x="340725" y="4819849"/>
            <a:ext cx="3629570" cy="512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8c27d4ce30_7_316"/>
          <p:cNvSpPr txBox="1"/>
          <p:nvPr/>
        </p:nvSpPr>
        <p:spPr>
          <a:xfrm>
            <a:off x="0" y="0"/>
            <a:ext cx="12192000" cy="68580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55400" tIns="27700" rIns="55400" bIns="27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1019;g8c27d4ce30_7_316"/>
          <p:cNvSpPr/>
          <p:nvPr/>
        </p:nvSpPr>
        <p:spPr>
          <a:xfrm>
            <a:off x="611334" y="722959"/>
            <a:ext cx="11239953"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0" name="Google Shape;1020;g8c27d4ce30_7_316"/>
          <p:cNvSpPr txBox="1"/>
          <p:nvPr/>
        </p:nvSpPr>
        <p:spPr>
          <a:xfrm>
            <a:off x="609407" y="182905"/>
            <a:ext cx="429200" cy="43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1" name="Google Shape;1021;g8c27d4ce30_7_316"/>
          <p:cNvSpPr/>
          <p:nvPr/>
        </p:nvSpPr>
        <p:spPr>
          <a:xfrm>
            <a:off x="1808968" y="432235"/>
            <a:ext cx="34661" cy="34663"/>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2" name="Google Shape;1022;g8c27d4ce30_7_316"/>
          <p:cNvSpPr/>
          <p:nvPr/>
        </p:nvSpPr>
        <p:spPr>
          <a:xfrm>
            <a:off x="1818597" y="439937"/>
            <a:ext cx="15409" cy="19261"/>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3" name="Google Shape;1023;g8c27d4ce30_7_316"/>
          <p:cNvSpPr txBox="1"/>
          <p:nvPr/>
        </p:nvSpPr>
        <p:spPr>
          <a:xfrm>
            <a:off x="1105213" y="265695"/>
            <a:ext cx="831600" cy="2984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RV College of</a:t>
            </a:r>
            <a:endParaRPr sz="800">
              <a:solidFill>
                <a:schemeClr val="dk1"/>
              </a:solidFill>
              <a:latin typeface="Calibri"/>
              <a:ea typeface="Calibri"/>
              <a:cs typeface="Calibri"/>
              <a:sym typeface="Calibri"/>
            </a:endParaRPr>
          </a:p>
          <a:p>
            <a:pPr marL="0" marR="0" lvl="0" indent="0" algn="l" rtl="0">
              <a:lnSpc>
                <a:spcPct val="106250"/>
              </a:lnSpc>
              <a:spcBef>
                <a:spcPts val="0"/>
              </a:spcBef>
              <a:spcAft>
                <a:spcPts val="0"/>
              </a:spcAft>
              <a:buNone/>
            </a:pPr>
            <a:r>
              <a:rPr lang="en" sz="900" b="1">
                <a:solidFill>
                  <a:srgbClr val="231F20"/>
                </a:solidFill>
                <a:latin typeface="Helvetica Neue"/>
                <a:ea typeface="Helvetica Neue"/>
                <a:cs typeface="Helvetica Neue"/>
                <a:sym typeface="Helvetica Neue"/>
              </a:rPr>
              <a:t>Engineering </a:t>
            </a:r>
            <a:endParaRPr sz="800">
              <a:solidFill>
                <a:schemeClr val="dk1"/>
              </a:solidFill>
              <a:latin typeface="Calibri"/>
              <a:ea typeface="Calibri"/>
              <a:cs typeface="Calibri"/>
              <a:sym typeface="Calibri"/>
            </a:endParaRPr>
          </a:p>
        </p:txBody>
      </p:sp>
      <p:sp>
        <p:nvSpPr>
          <p:cNvPr id="1024" name="Google Shape;1024;g8c27d4ce30_7_316"/>
          <p:cNvSpPr txBox="1"/>
          <p:nvPr/>
        </p:nvSpPr>
        <p:spPr>
          <a:xfrm>
            <a:off x="2990215" y="193583"/>
            <a:ext cx="6211600" cy="512000"/>
          </a:xfrm>
          <a:prstGeom prst="rect">
            <a:avLst/>
          </a:prstGeom>
          <a:noFill/>
          <a:ln>
            <a:noFill/>
          </a:ln>
        </p:spPr>
        <p:txBody>
          <a:bodyPr spcFirstLastPara="1" wrap="square" lIns="0" tIns="7300" rIns="0" bIns="0" anchor="t" anchorCtr="0">
            <a:noAutofit/>
          </a:bodyPr>
          <a:lstStyle/>
          <a:p>
            <a:pPr marL="0" marR="0" lvl="0" indent="0" algn="ctr" rtl="0">
              <a:spcBef>
                <a:spcPts val="0"/>
              </a:spcBef>
              <a:spcAft>
                <a:spcPts val="0"/>
              </a:spcAft>
              <a:buNone/>
            </a:pPr>
            <a:r>
              <a:rPr lang="en" sz="3300" b="1">
                <a:solidFill>
                  <a:srgbClr val="376092"/>
                </a:solidFill>
                <a:latin typeface="Calibri"/>
                <a:ea typeface="Calibri"/>
                <a:cs typeface="Calibri"/>
                <a:sym typeface="Calibri"/>
              </a:rPr>
              <a:t> </a:t>
            </a:r>
            <a:endParaRPr sz="800">
              <a:solidFill>
                <a:schemeClr val="dk1"/>
              </a:solidFill>
              <a:latin typeface="Calibri"/>
              <a:ea typeface="Calibri"/>
              <a:cs typeface="Calibri"/>
              <a:sym typeface="Calibri"/>
            </a:endParaRPr>
          </a:p>
        </p:txBody>
      </p:sp>
      <p:sp>
        <p:nvSpPr>
          <p:cNvPr id="1025" name="Google Shape;1025;g8c27d4ce30_7_316"/>
          <p:cNvSpPr txBox="1">
            <a:spLocks noGrp="1"/>
          </p:cNvSpPr>
          <p:nvPr>
            <p:ph type="title"/>
          </p:nvPr>
        </p:nvSpPr>
        <p:spPr>
          <a:xfrm>
            <a:off x="8776237" y="247404"/>
            <a:ext cx="3063200" cy="362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r>
              <a:rPr lang="en" sz="800"/>
              <a:t>Go, change the world</a:t>
            </a:r>
            <a:endParaRPr sz="800"/>
          </a:p>
        </p:txBody>
      </p:sp>
      <p:sp>
        <p:nvSpPr>
          <p:cNvPr id="1026" name="Google Shape;1026;g8c27d4ce30_7_316"/>
          <p:cNvSpPr txBox="1"/>
          <p:nvPr/>
        </p:nvSpPr>
        <p:spPr>
          <a:xfrm>
            <a:off x="609407" y="6377631"/>
            <a:ext cx="2804400" cy="167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27" name="Google Shape;1027;g8c27d4ce30_7_316"/>
          <p:cNvSpPr txBox="1"/>
          <p:nvPr/>
        </p:nvSpPr>
        <p:spPr>
          <a:xfrm>
            <a:off x="4145511" y="6377631"/>
            <a:ext cx="3901200" cy="167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a:solidFill>
                  <a:srgbClr val="898989"/>
                </a:solidFill>
                <a:latin typeface="Calibri"/>
                <a:ea typeface="Calibri"/>
                <a:cs typeface="Calibri"/>
                <a:sym typeface="Calibri"/>
              </a:rPr>
              <a:t>Department of  TCE</a:t>
            </a:r>
            <a:endParaRPr sz="800">
              <a:solidFill>
                <a:schemeClr val="dk1"/>
              </a:solidFill>
              <a:latin typeface="Calibri"/>
              <a:ea typeface="Calibri"/>
              <a:cs typeface="Calibri"/>
              <a:sym typeface="Calibri"/>
            </a:endParaRPr>
          </a:p>
        </p:txBody>
      </p:sp>
      <p:sp>
        <p:nvSpPr>
          <p:cNvPr id="1028" name="Google Shape;1028;g8c27d4ce30_7_316"/>
          <p:cNvSpPr txBox="1"/>
          <p:nvPr/>
        </p:nvSpPr>
        <p:spPr>
          <a:xfrm>
            <a:off x="8778163" y="6377632"/>
            <a:ext cx="2804400" cy="3436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 sz="1100">
                <a:solidFill>
                  <a:srgbClr val="898989"/>
                </a:solidFill>
                <a:latin typeface="Calibri"/>
                <a:ea typeface="Calibri"/>
                <a:cs typeface="Calibri"/>
                <a:sym typeface="Calibri"/>
              </a:rPr>
              <a:t>15</a:t>
            </a:fld>
            <a:endParaRPr sz="800">
              <a:solidFill>
                <a:schemeClr val="dk1"/>
              </a:solidFill>
              <a:latin typeface="Calibri"/>
              <a:ea typeface="Calibri"/>
              <a:cs typeface="Calibri"/>
              <a:sym typeface="Calibri"/>
            </a:endParaRPr>
          </a:p>
        </p:txBody>
      </p:sp>
      <p:sp>
        <p:nvSpPr>
          <p:cNvPr id="1029" name="Google Shape;1029;g8c27d4ce30_7_316"/>
          <p:cNvSpPr txBox="1"/>
          <p:nvPr/>
        </p:nvSpPr>
        <p:spPr>
          <a:xfrm>
            <a:off x="549697" y="841366"/>
            <a:ext cx="5222826" cy="2864880"/>
          </a:xfrm>
          <a:prstGeom prst="rect">
            <a:avLst/>
          </a:prstGeom>
          <a:blipFill rotWithShape="1">
            <a:blip r:embed="rId4">
              <a:alphaModFix/>
            </a:blip>
            <a:stretch>
              <a:fillRect l="-977" t="-698" r="-2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 </a:t>
            </a:r>
            <a:endParaRPr sz="1100">
              <a:solidFill>
                <a:schemeClr val="dk1"/>
              </a:solidFill>
              <a:latin typeface="Calibri"/>
              <a:ea typeface="Calibri"/>
              <a:cs typeface="Calibri"/>
              <a:sym typeface="Calibri"/>
            </a:endParaRPr>
          </a:p>
        </p:txBody>
      </p:sp>
      <p:sp>
        <p:nvSpPr>
          <p:cNvPr id="1030" name="Google Shape;1030;g8c27d4ce30_7_316"/>
          <p:cNvSpPr/>
          <p:nvPr/>
        </p:nvSpPr>
        <p:spPr>
          <a:xfrm>
            <a:off x="611334" y="1118613"/>
            <a:ext cx="2549776" cy="55390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31" name="Google Shape;1031;g8c27d4ce30_7_316"/>
          <p:cNvSpPr txBox="1"/>
          <p:nvPr/>
        </p:nvSpPr>
        <p:spPr>
          <a:xfrm>
            <a:off x="824007" y="2662796"/>
            <a:ext cx="2628090" cy="287194"/>
          </a:xfrm>
          <a:prstGeom prst="rect">
            <a:avLst/>
          </a:prstGeom>
          <a:blipFill rotWithShape="1">
            <a:blip r:embed="rId5">
              <a:alphaModFix/>
            </a:blip>
            <a:stretch>
              <a:fillRect/>
            </a:stretch>
          </a:blip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 </a:t>
            </a:r>
            <a:endParaRPr sz="1100">
              <a:solidFill>
                <a:schemeClr val="dk1"/>
              </a:solidFill>
              <a:latin typeface="Calibri"/>
              <a:ea typeface="Calibri"/>
              <a:cs typeface="Calibri"/>
              <a:sym typeface="Calibri"/>
            </a:endParaRPr>
          </a:p>
        </p:txBody>
      </p:sp>
      <p:pic>
        <p:nvPicPr>
          <p:cNvPr id="1032" name="Google Shape;1032;g8c27d4ce30_7_316" descr="Derivative of the Sigmoid function - Towards Data Science"/>
          <p:cNvPicPr preferRelativeResize="0"/>
          <p:nvPr/>
        </p:nvPicPr>
        <p:blipFill rotWithShape="1">
          <a:blip r:embed="rId6">
            <a:alphaModFix/>
          </a:blip>
          <a:srcRect/>
          <a:stretch/>
        </p:blipFill>
        <p:spPr>
          <a:xfrm>
            <a:off x="7257129" y="1384612"/>
            <a:ext cx="3042068" cy="1340024"/>
          </a:xfrm>
          <a:prstGeom prst="rect">
            <a:avLst/>
          </a:prstGeom>
          <a:noFill/>
          <a:ln>
            <a:noFill/>
          </a:ln>
        </p:spPr>
      </p:pic>
      <p:sp>
        <p:nvSpPr>
          <p:cNvPr id="1033" name="Google Shape;1033;g8c27d4ce30_7_316"/>
          <p:cNvSpPr txBox="1"/>
          <p:nvPr/>
        </p:nvSpPr>
        <p:spPr>
          <a:xfrm>
            <a:off x="2018728" y="182905"/>
            <a:ext cx="6988565" cy="503917"/>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 sz="2900" b="1" u="sng">
                <a:solidFill>
                  <a:srgbClr val="000000"/>
                </a:solidFill>
                <a:latin typeface="Times New Roman"/>
                <a:ea typeface="Times New Roman"/>
                <a:cs typeface="Times New Roman"/>
                <a:sym typeface="Times New Roman"/>
              </a:rPr>
              <a:t>WORKING OF THE CLASSIFIER</a:t>
            </a:r>
            <a:endParaRPr sz="2900" u="sng">
              <a:solidFill>
                <a:srgbClr val="000000"/>
              </a:solidFill>
              <a:latin typeface="Times New Roman"/>
              <a:ea typeface="Times New Roman"/>
              <a:cs typeface="Times New Roman"/>
              <a:sym typeface="Times New Roman"/>
            </a:endParaRPr>
          </a:p>
        </p:txBody>
      </p:sp>
      <p:sp>
        <p:nvSpPr>
          <p:cNvPr id="1034" name="Google Shape;1034;g8c27d4ce30_7_316"/>
          <p:cNvSpPr txBox="1"/>
          <p:nvPr/>
        </p:nvSpPr>
        <p:spPr>
          <a:xfrm>
            <a:off x="412048" y="3455429"/>
            <a:ext cx="6331891" cy="2407604"/>
          </a:xfrm>
          <a:prstGeom prst="rect">
            <a:avLst/>
          </a:prstGeom>
          <a:noFill/>
          <a:ln>
            <a:noFill/>
          </a:ln>
        </p:spPr>
        <p:txBody>
          <a:bodyPr spcFirstLastPara="1" wrap="square" lIns="55450" tIns="27725" rIns="55450" bIns="27725" anchor="t" anchorCtr="0">
            <a:noAutofit/>
          </a:bodyPr>
          <a:lstStyle/>
          <a:p>
            <a:pPr marL="0" marR="0" lvl="0" indent="0" algn="just" rtl="0">
              <a:spcBef>
                <a:spcPts val="0"/>
              </a:spcBef>
              <a:spcAft>
                <a:spcPts val="0"/>
              </a:spcAft>
              <a:buNone/>
            </a:pPr>
            <a:r>
              <a:rPr lang="en" sz="1700" b="1">
                <a:solidFill>
                  <a:srgbClr val="000000"/>
                </a:solidFill>
                <a:latin typeface="Times New Roman"/>
                <a:ea typeface="Times New Roman"/>
                <a:cs typeface="Times New Roman"/>
                <a:sym typeface="Times New Roman"/>
              </a:rPr>
              <a:t>4. Cascade Classifier</a:t>
            </a:r>
            <a:endParaRPr sz="800"/>
          </a:p>
          <a:p>
            <a:pPr marL="292100" marR="0" lvl="0" indent="-298450" algn="just" rtl="0">
              <a:spcBef>
                <a:spcPts val="0"/>
              </a:spcBef>
              <a:spcAft>
                <a:spcPts val="0"/>
              </a:spcAft>
              <a:buClr>
                <a:srgbClr val="000000"/>
              </a:buClr>
              <a:buSzPts val="1100"/>
              <a:buFont typeface="Arial"/>
              <a:buChar char="•"/>
            </a:pPr>
            <a:r>
              <a:rPr lang="en" sz="1700">
                <a:solidFill>
                  <a:srgbClr val="000000"/>
                </a:solidFill>
                <a:latin typeface="Times New Roman"/>
                <a:ea typeface="Times New Roman"/>
                <a:cs typeface="Times New Roman"/>
                <a:sym typeface="Times New Roman"/>
              </a:rPr>
              <a:t>The stages of the classifier are given by current locations of the sliding window. </a:t>
            </a:r>
            <a:endParaRPr sz="1700">
              <a:solidFill>
                <a:srgbClr val="000000"/>
              </a:solidFill>
              <a:latin typeface="Times New Roman"/>
              <a:ea typeface="Times New Roman"/>
              <a:cs typeface="Times New Roman"/>
              <a:sym typeface="Times New Roman"/>
            </a:endParaRPr>
          </a:p>
          <a:p>
            <a:pPr marL="292100" marR="0" lvl="0" indent="-298450" algn="just" rtl="0">
              <a:spcBef>
                <a:spcPts val="0"/>
              </a:spcBef>
              <a:spcAft>
                <a:spcPts val="0"/>
              </a:spcAft>
              <a:buClr>
                <a:srgbClr val="000000"/>
              </a:buClr>
              <a:buSzPts val="1100"/>
              <a:buFont typeface="Arial"/>
              <a:buChar char="•"/>
            </a:pPr>
            <a:r>
              <a:rPr lang="en" sz="1700">
                <a:solidFill>
                  <a:srgbClr val="000000"/>
                </a:solidFill>
                <a:latin typeface="Times New Roman"/>
                <a:ea typeface="Times New Roman"/>
                <a:cs typeface="Times New Roman"/>
                <a:sym typeface="Times New Roman"/>
              </a:rPr>
              <a:t>The stages may be positive or negative. When an object is detected, the region is considered to be positive and when there is no object detected, the region is considered to be negative. </a:t>
            </a:r>
            <a:endParaRPr sz="1700">
              <a:solidFill>
                <a:srgbClr val="000000"/>
              </a:solidFill>
              <a:latin typeface="Times New Roman"/>
              <a:ea typeface="Times New Roman"/>
              <a:cs typeface="Times New Roman"/>
              <a:sym typeface="Times New Roman"/>
            </a:endParaRPr>
          </a:p>
          <a:p>
            <a:pPr marL="292100" marR="0" lvl="0" indent="-298450" algn="just" rtl="0">
              <a:spcBef>
                <a:spcPts val="0"/>
              </a:spcBef>
              <a:spcAft>
                <a:spcPts val="0"/>
              </a:spcAft>
              <a:buClr>
                <a:srgbClr val="000000"/>
              </a:buClr>
              <a:buSzPts val="1100"/>
              <a:buFont typeface="Arial"/>
              <a:buChar char="•"/>
            </a:pPr>
            <a:r>
              <a:rPr lang="en" sz="1700">
                <a:solidFill>
                  <a:srgbClr val="000000"/>
                </a:solidFill>
                <a:latin typeface="Times New Roman"/>
                <a:ea typeface="Times New Roman"/>
                <a:cs typeface="Times New Roman"/>
                <a:sym typeface="Times New Roman"/>
              </a:rPr>
              <a:t>When the final region is detected as positive, the detector reports the object as found. There are some cases where a classifier might give an error with respect to classification.</a:t>
            </a:r>
            <a:endParaRPr sz="1700">
              <a:solidFill>
                <a:srgbClr val="000000"/>
              </a:solidFill>
              <a:latin typeface="Times New Roman"/>
              <a:ea typeface="Times New Roman"/>
              <a:cs typeface="Times New Roman"/>
              <a:sym typeface="Times New Roman"/>
            </a:endParaRPr>
          </a:p>
        </p:txBody>
      </p:sp>
      <p:graphicFrame>
        <p:nvGraphicFramePr>
          <p:cNvPr id="1035" name="Google Shape;1035;g8c27d4ce30_7_316"/>
          <p:cNvGraphicFramePr/>
          <p:nvPr>
            <p:extLst>
              <p:ext uri="{D42A27DB-BD31-4B8C-83A1-F6EECF244321}">
                <p14:modId xmlns:p14="http://schemas.microsoft.com/office/powerpoint/2010/main" val="2252122911"/>
              </p:ext>
            </p:extLst>
          </p:nvPr>
        </p:nvGraphicFramePr>
        <p:xfrm>
          <a:off x="6978128" y="3455429"/>
          <a:ext cx="4894500" cy="2590195"/>
        </p:xfrm>
        <a:graphic>
          <a:graphicData uri="http://schemas.openxmlformats.org/drawingml/2006/table">
            <a:tbl>
              <a:tblPr>
                <a:noFill/>
                <a:tableStyleId>{6BDC6C17-EC57-47AE-AFA5-20755D18B220}</a:tableStyleId>
              </a:tblPr>
              <a:tblGrid>
                <a:gridCol w="1604025">
                  <a:extLst>
                    <a:ext uri="{9D8B030D-6E8A-4147-A177-3AD203B41FA5}">
                      <a16:colId xmlns:a16="http://schemas.microsoft.com/office/drawing/2014/main" val="20000"/>
                    </a:ext>
                  </a:extLst>
                </a:gridCol>
                <a:gridCol w="3290475">
                  <a:extLst>
                    <a:ext uri="{9D8B030D-6E8A-4147-A177-3AD203B41FA5}">
                      <a16:colId xmlns:a16="http://schemas.microsoft.com/office/drawing/2014/main" val="20001"/>
                    </a:ext>
                  </a:extLst>
                </a:gridCol>
              </a:tblGrid>
              <a:tr h="300650">
                <a:tc>
                  <a:txBody>
                    <a:bodyPr/>
                    <a:lstStyle/>
                    <a:p>
                      <a:pPr marL="0" marR="0" lvl="0" indent="0" algn="l" rtl="0">
                        <a:lnSpc>
                          <a:spcPct val="100000"/>
                        </a:lnSpc>
                        <a:spcBef>
                          <a:spcPts val="0"/>
                        </a:spcBef>
                        <a:spcAft>
                          <a:spcPts val="0"/>
                        </a:spcAft>
                        <a:buSzPts val="1700"/>
                        <a:buFont typeface="Times New Roman"/>
                        <a:buNone/>
                      </a:pPr>
                      <a:r>
                        <a:rPr lang="en" sz="1700" b="1" u="none" strike="noStrike" cap="none">
                          <a:latin typeface="Times New Roman"/>
                          <a:ea typeface="Times New Roman"/>
                          <a:cs typeface="Times New Roman"/>
                          <a:sym typeface="Times New Roman"/>
                        </a:rPr>
                        <a:t>Condition </a:t>
                      </a:r>
                      <a:endParaRPr sz="17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SzPts val="1700"/>
                        <a:buFont typeface="Times New Roman"/>
                        <a:buNone/>
                      </a:pPr>
                      <a:r>
                        <a:rPr lang="en" sz="1700" b="1" u="none" strike="noStrike" cap="none">
                          <a:latin typeface="Times New Roman"/>
                          <a:ea typeface="Times New Roman"/>
                          <a:cs typeface="Times New Roman"/>
                          <a:sym typeface="Times New Roman"/>
                        </a:rPr>
                        <a:t>Outcome</a:t>
                      </a:r>
                      <a:endParaRPr sz="1700" b="1"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00650">
                <a:tc>
                  <a:txBody>
                    <a:bodyPr/>
                    <a:lstStyle/>
                    <a:p>
                      <a:pPr marL="0" marR="0" lvl="0" indent="0" algn="l" rtl="0">
                        <a:lnSpc>
                          <a:spcPct val="100000"/>
                        </a:lnSpc>
                        <a:spcBef>
                          <a:spcPts val="0"/>
                        </a:spcBef>
                        <a:spcAft>
                          <a:spcPts val="0"/>
                        </a:spcAft>
                        <a:buClr>
                          <a:schemeClr val="accent2"/>
                        </a:buClr>
                        <a:buSzPts val="1700"/>
                        <a:buFont typeface="Times New Roman"/>
                        <a:buNone/>
                      </a:pPr>
                      <a:r>
                        <a:rPr lang="en" sz="1700" u="none" strike="noStrike" cap="none">
                          <a:solidFill>
                            <a:schemeClr val="accent2"/>
                          </a:solidFill>
                          <a:latin typeface="Times New Roman"/>
                          <a:ea typeface="Times New Roman"/>
                          <a:cs typeface="Times New Roman"/>
                          <a:sym typeface="Times New Roman"/>
                        </a:rPr>
                        <a:t>Positive </a:t>
                      </a:r>
                      <a:endParaRPr sz="1700" u="none" strike="noStrike" cap="none">
                        <a:solidFill>
                          <a:schemeClr val="accent2"/>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700"/>
                        <a:buFont typeface="Times New Roman"/>
                        <a:buNone/>
                      </a:pPr>
                      <a:r>
                        <a:rPr lang="en" sz="1700" b="0" i="0" u="none" strike="noStrike" cap="none">
                          <a:solidFill>
                            <a:srgbClr val="000000"/>
                          </a:solidFill>
                          <a:latin typeface="Times New Roman"/>
                          <a:ea typeface="Times New Roman"/>
                          <a:cs typeface="Times New Roman"/>
                          <a:sym typeface="Times New Roman"/>
                        </a:rPr>
                        <a:t>Object detected and recognised</a:t>
                      </a:r>
                      <a:endParaRPr sz="1700" u="none" strike="noStrike" cap="none">
                        <a:latin typeface="Times New Roman"/>
                        <a:ea typeface="Times New Roman"/>
                        <a:cs typeface="Times New Roman"/>
                        <a:sym typeface="Times New Roman"/>
                      </a:endParaRPr>
                    </a:p>
                  </a:txBody>
                  <a:tcPr marL="68575" marR="68575" marT="45725" marB="45725"/>
                </a:tc>
                <a:extLst>
                  <a:ext uri="{0D108BD9-81ED-4DB2-BD59-A6C34878D82A}">
                    <a16:rowId xmlns:a16="http://schemas.microsoft.com/office/drawing/2014/main" val="10001"/>
                  </a:ext>
                </a:extLst>
              </a:tr>
              <a:tr h="526725">
                <a:tc>
                  <a:txBody>
                    <a:bodyPr/>
                    <a:lstStyle/>
                    <a:p>
                      <a:pPr marL="0" marR="0" lvl="0" indent="0" algn="l" rtl="0">
                        <a:lnSpc>
                          <a:spcPct val="100000"/>
                        </a:lnSpc>
                        <a:spcBef>
                          <a:spcPts val="0"/>
                        </a:spcBef>
                        <a:spcAft>
                          <a:spcPts val="0"/>
                        </a:spcAft>
                        <a:buClr>
                          <a:schemeClr val="accent2"/>
                        </a:buClr>
                        <a:buSzPts val="1700"/>
                        <a:buFont typeface="Times New Roman"/>
                        <a:buNone/>
                      </a:pPr>
                      <a:r>
                        <a:rPr lang="en" sz="1700" u="none" strike="noStrike" cap="none">
                          <a:solidFill>
                            <a:schemeClr val="accent2"/>
                          </a:solidFill>
                          <a:latin typeface="Times New Roman"/>
                          <a:ea typeface="Times New Roman"/>
                          <a:cs typeface="Times New Roman"/>
                          <a:sym typeface="Times New Roman"/>
                        </a:rPr>
                        <a:t>Negative </a:t>
                      </a:r>
                      <a:endParaRPr sz="1700" u="none" strike="noStrike" cap="none">
                        <a:solidFill>
                          <a:schemeClr val="accent2"/>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SzPts val="1700"/>
                        <a:buFont typeface="Times New Roman"/>
                        <a:buNone/>
                      </a:pPr>
                      <a:r>
                        <a:rPr lang="en" sz="1700" u="none" strike="noStrike" cap="none">
                          <a:latin typeface="Times New Roman"/>
                          <a:ea typeface="Times New Roman"/>
                          <a:cs typeface="Times New Roman"/>
                          <a:sym typeface="Times New Roman"/>
                        </a:rPr>
                        <a:t>Object not detected and not recognised</a:t>
                      </a:r>
                      <a:endParaRPr sz="17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526725">
                <a:tc>
                  <a:txBody>
                    <a:bodyPr/>
                    <a:lstStyle/>
                    <a:p>
                      <a:pPr marL="0" marR="0" lvl="0" indent="0" algn="l" rtl="0">
                        <a:lnSpc>
                          <a:spcPct val="100000"/>
                        </a:lnSpc>
                        <a:spcBef>
                          <a:spcPts val="0"/>
                        </a:spcBef>
                        <a:spcAft>
                          <a:spcPts val="0"/>
                        </a:spcAft>
                        <a:buClr>
                          <a:schemeClr val="accent2"/>
                        </a:buClr>
                        <a:buSzPts val="1700"/>
                        <a:buFont typeface="Times New Roman"/>
                        <a:buNone/>
                      </a:pPr>
                      <a:r>
                        <a:rPr lang="en" sz="1700" u="none" strike="noStrike" cap="none">
                          <a:solidFill>
                            <a:schemeClr val="accent2"/>
                          </a:solidFill>
                          <a:latin typeface="Times New Roman"/>
                          <a:ea typeface="Times New Roman"/>
                          <a:cs typeface="Times New Roman"/>
                          <a:sym typeface="Times New Roman"/>
                        </a:rPr>
                        <a:t>False Positive</a:t>
                      </a:r>
                      <a:endParaRPr sz="1700" u="none" strike="noStrike" cap="none">
                        <a:solidFill>
                          <a:schemeClr val="accent2"/>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 sz="1700" u="none" strike="noStrike" cap="none">
                          <a:latin typeface="Times New Roman"/>
                          <a:ea typeface="Times New Roman"/>
                          <a:cs typeface="Times New Roman"/>
                          <a:sym typeface="Times New Roman"/>
                        </a:rPr>
                        <a:t>Object not detected but recognised</a:t>
                      </a:r>
                      <a:endParaRPr sz="17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752800">
                <a:tc>
                  <a:txBody>
                    <a:bodyPr/>
                    <a:lstStyle/>
                    <a:p>
                      <a:pPr marL="0" marR="0" lvl="0" indent="0" algn="l" rtl="0">
                        <a:lnSpc>
                          <a:spcPct val="100000"/>
                        </a:lnSpc>
                        <a:spcBef>
                          <a:spcPts val="0"/>
                        </a:spcBef>
                        <a:spcAft>
                          <a:spcPts val="0"/>
                        </a:spcAft>
                        <a:buClr>
                          <a:schemeClr val="accent2"/>
                        </a:buClr>
                        <a:buSzPts val="1700"/>
                        <a:buFont typeface="Times New Roman"/>
                        <a:buNone/>
                      </a:pPr>
                      <a:r>
                        <a:rPr lang="en" sz="1700" u="none" strike="noStrike" cap="none">
                          <a:solidFill>
                            <a:schemeClr val="accent2"/>
                          </a:solidFill>
                          <a:latin typeface="Times New Roman"/>
                          <a:ea typeface="Times New Roman"/>
                          <a:cs typeface="Times New Roman"/>
                          <a:sym typeface="Times New Roman"/>
                        </a:rPr>
                        <a:t>False Negative</a:t>
                      </a:r>
                      <a:endParaRPr sz="1700" u="none" strike="noStrike" cap="none">
                        <a:solidFill>
                          <a:schemeClr val="accent2"/>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 sz="1700" u="none" strike="noStrike" cap="none" dirty="0">
                          <a:latin typeface="Times New Roman"/>
                          <a:ea typeface="Times New Roman"/>
                          <a:cs typeface="Times New Roman"/>
                          <a:sym typeface="Times New Roman"/>
                        </a:rPr>
                        <a:t>Object detected but not recognised</a:t>
                      </a:r>
                      <a:endParaRPr sz="170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SzPts val="1700"/>
                        <a:buFont typeface="Calibri"/>
                        <a:buNone/>
                      </a:pPr>
                      <a:endParaRPr sz="1700" u="none" strike="noStrike" cap="none"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g8c3369892d_0_83"/>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1" name="Google Shape;1041;g8c3369892d_0_83"/>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2" name="Google Shape;1042;g8c3369892d_0_83"/>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3" name="Google Shape;1043;g8c3369892d_0_83"/>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4" name="Google Shape;1044;g8c3369892d_0_83"/>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5" name="Google Shape;1045;g8c3369892d_0_83"/>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1046" name="Google Shape;1046;g8c3369892d_0_83"/>
          <p:cNvSpPr txBox="1"/>
          <p:nvPr/>
        </p:nvSpPr>
        <p:spPr>
          <a:xfrm>
            <a:off x="2907903" y="159748"/>
            <a:ext cx="62115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Calibri"/>
                <a:ea typeface="Calibri"/>
                <a:cs typeface="Calibri"/>
                <a:sym typeface="Calibri"/>
              </a:rPr>
              <a:t>CASCADE CLASSIFIER SUMMED UP</a:t>
            </a:r>
            <a:endParaRPr sz="800" b="0" i="0" u="none" strike="noStrike" cap="none">
              <a:solidFill>
                <a:schemeClr val="dk1"/>
              </a:solidFill>
              <a:latin typeface="Calibri"/>
              <a:ea typeface="Calibri"/>
              <a:cs typeface="Calibri"/>
              <a:sym typeface="Calibri"/>
            </a:endParaRPr>
          </a:p>
        </p:txBody>
      </p:sp>
      <p:sp>
        <p:nvSpPr>
          <p:cNvPr id="1047" name="Google Shape;1047;g8c3369892d_0_83"/>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1048" name="Google Shape;1048;g8c3369892d_0_83"/>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49" name="Google Shape;1049;g8c3369892d_0_83"/>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1050" name="Google Shape;1050;g8c3369892d_0_83"/>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16</a:t>
            </a:fld>
            <a:endParaRPr sz="800" b="0" i="0" u="none" strike="noStrike" cap="none">
              <a:solidFill>
                <a:schemeClr val="dk1"/>
              </a:solidFill>
              <a:latin typeface="Calibri"/>
              <a:ea typeface="Calibri"/>
              <a:cs typeface="Calibri"/>
              <a:sym typeface="Calibri"/>
            </a:endParaRPr>
          </a:p>
        </p:txBody>
      </p:sp>
      <p:pic>
        <p:nvPicPr>
          <p:cNvPr id="1051" name="Google Shape;1051;g8c3369892d_0_83"/>
          <p:cNvPicPr preferRelativeResize="0"/>
          <p:nvPr/>
        </p:nvPicPr>
        <p:blipFill rotWithShape="1">
          <a:blip r:embed="rId4">
            <a:alphaModFix/>
          </a:blip>
          <a:srcRect/>
          <a:stretch/>
        </p:blipFill>
        <p:spPr>
          <a:xfrm>
            <a:off x="489397" y="796210"/>
            <a:ext cx="11350040" cy="53892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g8c27d4ce30_0_15"/>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57" name="Google Shape;1057;g8c27d4ce30_0_15"/>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58" name="Google Shape;1058;g8c27d4ce30_0_15"/>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59" name="Google Shape;1059;g8c27d4ce30_0_15"/>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60" name="Google Shape;1060;g8c27d4ce30_0_15"/>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61" name="Google Shape;1061;g8c27d4ce30_0_15"/>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1062" name="Google Shape;1062;g8c27d4ce30_0_15"/>
          <p:cNvSpPr txBox="1"/>
          <p:nvPr/>
        </p:nvSpPr>
        <p:spPr>
          <a:xfrm>
            <a:off x="2990215" y="193583"/>
            <a:ext cx="62115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Calibri"/>
                <a:ea typeface="Calibri"/>
                <a:cs typeface="Calibri"/>
                <a:sym typeface="Calibri"/>
              </a:rPr>
              <a:t>Methodology </a:t>
            </a:r>
            <a:endParaRPr sz="800" b="0" i="0" u="none" strike="noStrike" cap="none">
              <a:solidFill>
                <a:schemeClr val="dk1"/>
              </a:solidFill>
              <a:latin typeface="Calibri"/>
              <a:ea typeface="Calibri"/>
              <a:cs typeface="Calibri"/>
              <a:sym typeface="Calibri"/>
            </a:endParaRPr>
          </a:p>
        </p:txBody>
      </p:sp>
      <p:sp>
        <p:nvSpPr>
          <p:cNvPr id="1063" name="Google Shape;1063;g8c27d4ce30_0_15"/>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1064" name="Google Shape;1064;g8c27d4ce30_0_15"/>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065" name="Google Shape;1065;g8c27d4ce30_0_15"/>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1066" name="Google Shape;1066;g8c27d4ce30_0_15"/>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17</a:t>
            </a:fld>
            <a:endParaRPr sz="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688C3D2-87D9-4B8D-BCC2-62BAF2B5F0E4}"/>
              </a:ext>
            </a:extLst>
          </p:cNvPr>
          <p:cNvPicPr>
            <a:picLocks noChangeAspect="1"/>
          </p:cNvPicPr>
          <p:nvPr/>
        </p:nvPicPr>
        <p:blipFill>
          <a:blip r:embed="rId4"/>
          <a:stretch>
            <a:fillRect/>
          </a:stretch>
        </p:blipFill>
        <p:spPr>
          <a:xfrm>
            <a:off x="1353980" y="913907"/>
            <a:ext cx="9483969" cy="527277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g8c27d4ce30_7_198"/>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1073" name="Google Shape;1073;g8c27d4ce30_7_198"/>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74" name="Google Shape;1074;g8c27d4ce30_7_198"/>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75" name="Google Shape;1075;g8c27d4ce30_7_198"/>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76" name="Google Shape;1076;g8c27d4ce30_7_198"/>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77" name="Google Shape;1077;g8c27d4ce30_7_198"/>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078" name="Google Shape;1078;g8c27d4ce30_7_198"/>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079" name="Google Shape;1079;g8c27d4ce30_7_198"/>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080" name="Google Shape;1080;g8c27d4ce30_7_198"/>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081" name="Google Shape;1081;g8c27d4ce30_7_198"/>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18</a:t>
            </a:fld>
            <a:endParaRPr sz="800">
              <a:solidFill>
                <a:srgbClr val="898989"/>
              </a:solidFill>
              <a:latin typeface="Calibri"/>
              <a:ea typeface="Calibri"/>
              <a:cs typeface="Calibri"/>
              <a:sym typeface="Calibri"/>
            </a:endParaRPr>
          </a:p>
        </p:txBody>
      </p:sp>
      <p:grpSp>
        <p:nvGrpSpPr>
          <p:cNvPr id="1082" name="Google Shape;1082;g8c27d4ce30_7_198"/>
          <p:cNvGrpSpPr/>
          <p:nvPr/>
        </p:nvGrpSpPr>
        <p:grpSpPr>
          <a:xfrm>
            <a:off x="1465193" y="1462763"/>
            <a:ext cx="10194459" cy="4022250"/>
            <a:chOff x="1715955" y="770024"/>
            <a:chExt cx="16810239" cy="6632988"/>
          </a:xfrm>
        </p:grpSpPr>
        <p:sp>
          <p:nvSpPr>
            <p:cNvPr id="1083" name="Google Shape;1083;g8c27d4ce30_7_198"/>
            <p:cNvSpPr/>
            <p:nvPr/>
          </p:nvSpPr>
          <p:spPr>
            <a:xfrm rot="5400000">
              <a:off x="2165060" y="2649101"/>
              <a:ext cx="1695122" cy="1929836"/>
            </a:xfrm>
            <a:prstGeom prst="bentUpArrow">
              <a:avLst>
                <a:gd name="adj1" fmla="val 32840"/>
                <a:gd name="adj2" fmla="val 25000"/>
                <a:gd name="adj3" fmla="val 35780"/>
              </a:avLst>
            </a:prstGeom>
            <a:solidFill>
              <a:srgbClr val="CDE1E8"/>
            </a:solidFill>
            <a:ln w="25400" cap="flat" cmpd="sng">
              <a:solidFill>
                <a:srgbClr val="429BB2"/>
              </a:solidFill>
              <a:prstDash val="solid"/>
              <a:round/>
              <a:headEnd type="none" w="sm" len="sm"/>
              <a:tailEnd type="none" w="sm" len="sm"/>
            </a:ln>
          </p:spPr>
          <p:txBody>
            <a:bodyPr spcFirstLastPara="1" wrap="square" lIns="55450" tIns="55450" rIns="55450" bIns="55450" anchor="ctr" anchorCtr="0">
              <a:noAutofit/>
            </a:bodyPr>
            <a:lstStyle/>
            <a:p>
              <a:pPr marL="0" lvl="0" indent="0" algn="l" rtl="0">
                <a:spcBef>
                  <a:spcPts val="0"/>
                </a:spcBef>
                <a:spcAft>
                  <a:spcPts val="0"/>
                </a:spcAft>
                <a:buNone/>
              </a:pPr>
              <a:endParaRPr/>
            </a:p>
          </p:txBody>
        </p:sp>
        <p:sp>
          <p:nvSpPr>
            <p:cNvPr id="1084" name="Google Shape;1084;g8c27d4ce30_7_198"/>
            <p:cNvSpPr/>
            <p:nvPr/>
          </p:nvSpPr>
          <p:spPr>
            <a:xfrm>
              <a:off x="1715955" y="770024"/>
              <a:ext cx="2853587" cy="1997418"/>
            </a:xfrm>
            <a:prstGeom prst="roundRect">
              <a:avLst>
                <a:gd name="adj" fmla="val 16670"/>
              </a:avLst>
            </a:prstGeom>
            <a:solidFill>
              <a:schemeClr val="lt1"/>
            </a:solidFill>
            <a:ln w="25400" cap="flat" cmpd="sng">
              <a:solidFill>
                <a:srgbClr val="429BB2"/>
              </a:solidFill>
              <a:prstDash val="solid"/>
              <a:round/>
              <a:headEnd type="none" w="sm" len="sm"/>
              <a:tailEnd type="none" w="sm" len="sm"/>
            </a:ln>
          </p:spPr>
          <p:txBody>
            <a:bodyPr spcFirstLastPara="1" wrap="square" lIns="55450" tIns="55450" rIns="55450" bIns="55450" anchor="ctr" anchorCtr="0">
              <a:noAutofit/>
            </a:bodyPr>
            <a:lstStyle/>
            <a:p>
              <a:pPr marL="0" lvl="0" indent="0" algn="l" rtl="0">
                <a:spcBef>
                  <a:spcPts val="0"/>
                </a:spcBef>
                <a:spcAft>
                  <a:spcPts val="0"/>
                </a:spcAft>
                <a:buNone/>
              </a:pPr>
              <a:endParaRPr/>
            </a:p>
          </p:txBody>
        </p:sp>
        <p:sp>
          <p:nvSpPr>
            <p:cNvPr id="1085" name="Google Shape;1085;g8c27d4ce30_7_198"/>
            <p:cNvSpPr txBox="1"/>
            <p:nvPr/>
          </p:nvSpPr>
          <p:spPr>
            <a:xfrm>
              <a:off x="1813478" y="867547"/>
              <a:ext cx="2658541" cy="1802372"/>
            </a:xfrm>
            <a:prstGeom prst="rect">
              <a:avLst/>
            </a:prstGeom>
            <a:noFill/>
            <a:ln>
              <a:noFill/>
            </a:ln>
          </p:spPr>
          <p:txBody>
            <a:bodyPr spcFirstLastPara="1" wrap="square" lIns="64700" tIns="64700" rIns="64700" bIns="64700" anchor="ctr" anchorCtr="0">
              <a:noAutofit/>
            </a:bodyPr>
            <a:lstStyle/>
            <a:p>
              <a:pPr marL="0" marR="0" lvl="0" indent="0" algn="ctr" rtl="0">
                <a:lnSpc>
                  <a:spcPct val="90000"/>
                </a:lnSpc>
                <a:spcBef>
                  <a:spcPts val="0"/>
                </a:spcBef>
                <a:spcAft>
                  <a:spcPts val="0"/>
                </a:spcAft>
                <a:buNone/>
              </a:pPr>
              <a:r>
                <a:rPr lang="en" sz="1700">
                  <a:solidFill>
                    <a:schemeClr val="lt1"/>
                  </a:solidFill>
                  <a:latin typeface="Times New Roman"/>
                  <a:ea typeface="Times New Roman"/>
                  <a:cs typeface="Times New Roman"/>
                  <a:sym typeface="Times New Roman"/>
                </a:rPr>
                <a:t>DATABASE</a:t>
              </a:r>
              <a:endParaRPr sz="1700">
                <a:solidFill>
                  <a:schemeClr val="lt1"/>
                </a:solidFill>
                <a:latin typeface="Times New Roman"/>
                <a:ea typeface="Times New Roman"/>
                <a:cs typeface="Times New Roman"/>
                <a:sym typeface="Times New Roman"/>
              </a:endParaRPr>
            </a:p>
          </p:txBody>
        </p:sp>
        <p:sp>
          <p:nvSpPr>
            <p:cNvPr id="1086" name="Google Shape;1086;g8c27d4ce30_7_198"/>
            <p:cNvSpPr/>
            <p:nvPr/>
          </p:nvSpPr>
          <p:spPr>
            <a:xfrm>
              <a:off x="4674809" y="969580"/>
              <a:ext cx="11180330" cy="1614402"/>
            </a:xfrm>
            <a:prstGeom prst="rect">
              <a:avLst/>
            </a:prstGeom>
            <a:noFill/>
            <a:ln>
              <a:noFill/>
            </a:ln>
          </p:spPr>
          <p:txBody>
            <a:bodyPr spcFirstLastPara="1" wrap="square" lIns="55450" tIns="55450" rIns="55450" bIns="55450" anchor="ctr" anchorCtr="0">
              <a:noAutofit/>
            </a:bodyPr>
            <a:lstStyle/>
            <a:p>
              <a:pPr marL="0" lvl="0" indent="0" algn="l" rtl="0">
                <a:spcBef>
                  <a:spcPts val="0"/>
                </a:spcBef>
                <a:spcAft>
                  <a:spcPts val="0"/>
                </a:spcAft>
                <a:buNone/>
              </a:pPr>
              <a:endParaRPr/>
            </a:p>
          </p:txBody>
        </p:sp>
        <p:sp>
          <p:nvSpPr>
            <p:cNvPr id="1087" name="Google Shape;1087;g8c27d4ce30_7_198"/>
            <p:cNvSpPr txBox="1"/>
            <p:nvPr/>
          </p:nvSpPr>
          <p:spPr>
            <a:xfrm>
              <a:off x="4674809" y="969580"/>
              <a:ext cx="11180330" cy="1614402"/>
            </a:xfrm>
            <a:prstGeom prst="rect">
              <a:avLst/>
            </a:prstGeom>
            <a:noFill/>
            <a:ln>
              <a:noFill/>
            </a:ln>
          </p:spPr>
          <p:txBody>
            <a:bodyPr spcFirstLastPara="1" wrap="square" lIns="55450" tIns="55450" rIns="55450" bIns="55450" anchor="ctr" anchorCtr="0">
              <a:noAutofit/>
            </a:bodyPr>
            <a:lstStyle/>
            <a:p>
              <a:pPr marL="139700" marR="0" lvl="1" indent="-146050" algn="l" rtl="0">
                <a:lnSpc>
                  <a:spcPct val="90000"/>
                </a:lnSpc>
                <a:spcBef>
                  <a:spcPts val="0"/>
                </a:spcBef>
                <a:spcAft>
                  <a:spcPts val="0"/>
                </a:spcAft>
                <a:buClr>
                  <a:schemeClr val="dk1"/>
                </a:buClr>
                <a:buSzPts val="1500"/>
                <a:buFont typeface="Times New Roman"/>
                <a:buChar char="•"/>
              </a:pPr>
              <a:r>
                <a:rPr lang="en" sz="1500" b="0" i="0" u="none" strike="noStrike" cap="none">
                  <a:solidFill>
                    <a:schemeClr val="dk1"/>
                  </a:solidFill>
                  <a:latin typeface="Times New Roman"/>
                  <a:ea typeface="Times New Roman"/>
                  <a:cs typeface="Times New Roman"/>
                  <a:sym typeface="Times New Roman"/>
                </a:rPr>
                <a:t>Code takes a picture of the user standing in front of the webcam.</a:t>
              </a:r>
              <a:endParaRPr sz="1500" b="0" i="0" u="none" strike="noStrike" cap="none">
                <a:solidFill>
                  <a:schemeClr val="dk1"/>
                </a:solidFill>
                <a:latin typeface="Times New Roman"/>
                <a:ea typeface="Times New Roman"/>
                <a:cs typeface="Times New Roman"/>
                <a:sym typeface="Times New Roman"/>
              </a:endParaRPr>
            </a:p>
            <a:p>
              <a:pPr marL="139700" marR="0" lvl="1" indent="-146050" algn="l" rtl="0">
                <a:lnSpc>
                  <a:spcPct val="90000"/>
                </a:lnSpc>
                <a:spcBef>
                  <a:spcPts val="200"/>
                </a:spcBef>
                <a:spcAft>
                  <a:spcPts val="0"/>
                </a:spcAft>
                <a:buClr>
                  <a:schemeClr val="dk1"/>
                </a:buClr>
                <a:buSzPts val="1500"/>
                <a:buFont typeface="Times New Roman"/>
                <a:buChar char="•"/>
              </a:pPr>
              <a:r>
                <a:rPr lang="en" sz="1500" b="0" i="0" u="none" strike="noStrike" cap="none">
                  <a:solidFill>
                    <a:schemeClr val="dk1"/>
                  </a:solidFill>
                  <a:latin typeface="Times New Roman"/>
                  <a:ea typeface="Times New Roman"/>
                  <a:cs typeface="Times New Roman"/>
                  <a:sym typeface="Times New Roman"/>
                </a:rPr>
                <a:t>Approximately </a:t>
              </a:r>
              <a:r>
                <a:rPr lang="en" sz="1500" b="0" i="0" u="none" strike="noStrike" cap="none">
                  <a:solidFill>
                    <a:srgbClr val="538CD5"/>
                  </a:solidFill>
                  <a:latin typeface="Times New Roman"/>
                  <a:ea typeface="Times New Roman"/>
                  <a:cs typeface="Times New Roman"/>
                  <a:sym typeface="Times New Roman"/>
                </a:rPr>
                <a:t>30 – 50 pictures </a:t>
              </a:r>
              <a:r>
                <a:rPr lang="en" sz="1500" b="0" i="0" u="none" strike="noStrike" cap="none">
                  <a:solidFill>
                    <a:schemeClr val="dk1"/>
                  </a:solidFill>
                  <a:latin typeface="Times New Roman"/>
                  <a:ea typeface="Times New Roman"/>
                  <a:cs typeface="Times New Roman"/>
                  <a:sym typeface="Times New Roman"/>
                </a:rPr>
                <a:t>of each user is collected for training the classifier. </a:t>
              </a:r>
              <a:endParaRPr sz="1500" b="0" i="0" u="none" strike="noStrike" cap="none">
                <a:solidFill>
                  <a:schemeClr val="dk1"/>
                </a:solidFill>
                <a:latin typeface="Times New Roman"/>
                <a:ea typeface="Times New Roman"/>
                <a:cs typeface="Times New Roman"/>
                <a:sym typeface="Times New Roman"/>
              </a:endParaRPr>
            </a:p>
          </p:txBody>
        </p:sp>
        <p:sp>
          <p:nvSpPr>
            <p:cNvPr id="1088" name="Google Shape;1088;g8c27d4ce30_7_198"/>
            <p:cNvSpPr/>
            <p:nvPr/>
          </p:nvSpPr>
          <p:spPr>
            <a:xfrm rot="5400000">
              <a:off x="5306424" y="4983974"/>
              <a:ext cx="1695122" cy="1929836"/>
            </a:xfrm>
            <a:prstGeom prst="bentUpArrow">
              <a:avLst>
                <a:gd name="adj1" fmla="val 32840"/>
                <a:gd name="adj2" fmla="val 25000"/>
                <a:gd name="adj3" fmla="val 35780"/>
              </a:avLst>
            </a:prstGeom>
            <a:solidFill>
              <a:srgbClr val="CDE1E8"/>
            </a:solidFill>
            <a:ln w="25400" cap="flat" cmpd="sng">
              <a:solidFill>
                <a:srgbClr val="429BB2"/>
              </a:solidFill>
              <a:prstDash val="solid"/>
              <a:round/>
              <a:headEnd type="none" w="sm" len="sm"/>
              <a:tailEnd type="none" w="sm" len="sm"/>
            </a:ln>
          </p:spPr>
          <p:txBody>
            <a:bodyPr spcFirstLastPara="1" wrap="square" lIns="55450" tIns="55450" rIns="55450" bIns="55450" anchor="ctr" anchorCtr="0">
              <a:noAutofit/>
            </a:bodyPr>
            <a:lstStyle/>
            <a:p>
              <a:pPr marL="0" lvl="0" indent="0" algn="l" rtl="0">
                <a:spcBef>
                  <a:spcPts val="0"/>
                </a:spcBef>
                <a:spcAft>
                  <a:spcPts val="0"/>
                </a:spcAft>
                <a:buNone/>
              </a:pPr>
              <a:endParaRPr/>
            </a:p>
          </p:txBody>
        </p:sp>
        <p:sp>
          <p:nvSpPr>
            <p:cNvPr id="1089" name="Google Shape;1089;g8c27d4ce30_7_198"/>
            <p:cNvSpPr/>
            <p:nvPr/>
          </p:nvSpPr>
          <p:spPr>
            <a:xfrm>
              <a:off x="3972049" y="3113795"/>
              <a:ext cx="2853587" cy="1997418"/>
            </a:xfrm>
            <a:prstGeom prst="roundRect">
              <a:avLst>
                <a:gd name="adj" fmla="val 16670"/>
              </a:avLst>
            </a:prstGeom>
            <a:solidFill>
              <a:schemeClr val="lt1"/>
            </a:solidFill>
            <a:ln w="25400" cap="flat" cmpd="sng">
              <a:solidFill>
                <a:srgbClr val="429BB2"/>
              </a:solidFill>
              <a:prstDash val="solid"/>
              <a:round/>
              <a:headEnd type="none" w="sm" len="sm"/>
              <a:tailEnd type="none" w="sm" len="sm"/>
            </a:ln>
          </p:spPr>
          <p:txBody>
            <a:bodyPr spcFirstLastPara="1" wrap="square" lIns="55450" tIns="55450" rIns="55450" bIns="55450" anchor="ctr" anchorCtr="0">
              <a:noAutofit/>
            </a:bodyPr>
            <a:lstStyle/>
            <a:p>
              <a:pPr marL="0" lvl="0" indent="0" algn="l" rtl="0">
                <a:spcBef>
                  <a:spcPts val="0"/>
                </a:spcBef>
                <a:spcAft>
                  <a:spcPts val="0"/>
                </a:spcAft>
                <a:buNone/>
              </a:pPr>
              <a:endParaRPr/>
            </a:p>
          </p:txBody>
        </p:sp>
        <p:sp>
          <p:nvSpPr>
            <p:cNvPr id="1090" name="Google Shape;1090;g8c27d4ce30_7_198"/>
            <p:cNvSpPr txBox="1"/>
            <p:nvPr/>
          </p:nvSpPr>
          <p:spPr>
            <a:xfrm>
              <a:off x="4069572" y="3211318"/>
              <a:ext cx="2658541" cy="1802372"/>
            </a:xfrm>
            <a:prstGeom prst="rect">
              <a:avLst/>
            </a:prstGeom>
            <a:noFill/>
            <a:ln>
              <a:noFill/>
            </a:ln>
          </p:spPr>
          <p:txBody>
            <a:bodyPr spcFirstLastPara="1" wrap="square" lIns="64700" tIns="64700" rIns="64700" bIns="64700" anchor="ctr" anchorCtr="0">
              <a:noAutofit/>
            </a:bodyPr>
            <a:lstStyle/>
            <a:p>
              <a:pPr marL="0" marR="0" lvl="0" indent="0" algn="ctr" rtl="0">
                <a:lnSpc>
                  <a:spcPct val="90000"/>
                </a:lnSpc>
                <a:spcBef>
                  <a:spcPts val="0"/>
                </a:spcBef>
                <a:spcAft>
                  <a:spcPts val="0"/>
                </a:spcAft>
                <a:buNone/>
              </a:pPr>
              <a:r>
                <a:rPr lang="en" sz="1700">
                  <a:solidFill>
                    <a:schemeClr val="lt1"/>
                  </a:solidFill>
                  <a:latin typeface="Times New Roman"/>
                  <a:ea typeface="Times New Roman"/>
                  <a:cs typeface="Times New Roman"/>
                  <a:sym typeface="Times New Roman"/>
                </a:rPr>
                <a:t>TRAINING</a:t>
              </a:r>
              <a:endParaRPr sz="1700">
                <a:solidFill>
                  <a:schemeClr val="lt1"/>
                </a:solidFill>
                <a:latin typeface="Times New Roman"/>
                <a:ea typeface="Times New Roman"/>
                <a:cs typeface="Times New Roman"/>
                <a:sym typeface="Times New Roman"/>
              </a:endParaRPr>
            </a:p>
          </p:txBody>
        </p:sp>
        <p:sp>
          <p:nvSpPr>
            <p:cNvPr id="1091" name="Google Shape;1091;g8c27d4ce30_7_198"/>
            <p:cNvSpPr/>
            <p:nvPr/>
          </p:nvSpPr>
          <p:spPr>
            <a:xfrm>
              <a:off x="7599668" y="3139207"/>
              <a:ext cx="8377713" cy="1614402"/>
            </a:xfrm>
            <a:prstGeom prst="rect">
              <a:avLst/>
            </a:prstGeom>
            <a:noFill/>
            <a:ln>
              <a:noFill/>
            </a:ln>
          </p:spPr>
          <p:txBody>
            <a:bodyPr spcFirstLastPara="1" wrap="square" lIns="55450" tIns="55450" rIns="55450" bIns="55450" anchor="ctr" anchorCtr="0">
              <a:noAutofit/>
            </a:bodyPr>
            <a:lstStyle/>
            <a:p>
              <a:pPr marL="0" lvl="0" indent="0" algn="l" rtl="0">
                <a:spcBef>
                  <a:spcPts val="0"/>
                </a:spcBef>
                <a:spcAft>
                  <a:spcPts val="0"/>
                </a:spcAft>
                <a:buNone/>
              </a:pPr>
              <a:endParaRPr/>
            </a:p>
          </p:txBody>
        </p:sp>
        <p:sp>
          <p:nvSpPr>
            <p:cNvPr id="1092" name="Google Shape;1092;g8c27d4ce30_7_198"/>
            <p:cNvSpPr txBox="1"/>
            <p:nvPr/>
          </p:nvSpPr>
          <p:spPr>
            <a:xfrm>
              <a:off x="7599668" y="3139207"/>
              <a:ext cx="8377713" cy="1614402"/>
            </a:xfrm>
            <a:prstGeom prst="rect">
              <a:avLst/>
            </a:prstGeom>
            <a:noFill/>
            <a:ln>
              <a:noFill/>
            </a:ln>
          </p:spPr>
          <p:txBody>
            <a:bodyPr spcFirstLastPara="1" wrap="square" lIns="55450" tIns="55450" rIns="55450" bIns="55450" anchor="ctr" anchorCtr="0">
              <a:noAutofit/>
            </a:bodyPr>
            <a:lstStyle/>
            <a:p>
              <a:pPr marL="139700" marR="0" lvl="1" indent="-146050" algn="l" rtl="0">
                <a:lnSpc>
                  <a:spcPct val="90000"/>
                </a:lnSpc>
                <a:spcBef>
                  <a:spcPts val="0"/>
                </a:spcBef>
                <a:spcAft>
                  <a:spcPts val="0"/>
                </a:spcAft>
                <a:buClr>
                  <a:schemeClr val="dk1"/>
                </a:buClr>
                <a:buSzPts val="1500"/>
                <a:buFont typeface="Times New Roman"/>
                <a:buChar char="•"/>
              </a:pPr>
              <a:r>
                <a:rPr lang="en" sz="1500" b="0" i="0" u="none" strike="noStrike" cap="none">
                  <a:solidFill>
                    <a:schemeClr val="dk1"/>
                  </a:solidFill>
                  <a:latin typeface="Times New Roman"/>
                  <a:ea typeface="Times New Roman"/>
                  <a:cs typeface="Times New Roman"/>
                  <a:sym typeface="Times New Roman"/>
                </a:rPr>
                <a:t>The images taken are preprocessed </a:t>
              </a:r>
              <a:endParaRPr sz="1500" b="0" i="0" u="none" strike="noStrike" cap="none">
                <a:solidFill>
                  <a:schemeClr val="dk1"/>
                </a:solidFill>
                <a:latin typeface="Times New Roman"/>
                <a:ea typeface="Times New Roman"/>
                <a:cs typeface="Times New Roman"/>
                <a:sym typeface="Times New Roman"/>
              </a:endParaRPr>
            </a:p>
            <a:p>
              <a:pPr marL="139700" marR="0" lvl="1" indent="-146050" algn="l" rtl="0">
                <a:lnSpc>
                  <a:spcPct val="90000"/>
                </a:lnSpc>
                <a:spcBef>
                  <a:spcPts val="200"/>
                </a:spcBef>
                <a:spcAft>
                  <a:spcPts val="0"/>
                </a:spcAft>
                <a:buClr>
                  <a:schemeClr val="dk1"/>
                </a:buClr>
                <a:buSzPts val="1500"/>
                <a:buFont typeface="Times New Roman"/>
                <a:buChar char="•"/>
              </a:pPr>
              <a:r>
                <a:rPr lang="en" sz="1500" b="0" i="0" u="none" strike="noStrike" cap="none">
                  <a:solidFill>
                    <a:schemeClr val="dk1"/>
                  </a:solidFill>
                  <a:latin typeface="Times New Roman"/>
                  <a:ea typeface="Times New Roman"/>
                  <a:cs typeface="Times New Roman"/>
                  <a:sym typeface="Times New Roman"/>
                </a:rPr>
                <a:t>Feature extraction is done by the </a:t>
              </a:r>
              <a:r>
                <a:rPr lang="en" sz="1500" b="0" i="0" u="none" strike="noStrike" cap="none">
                  <a:solidFill>
                    <a:srgbClr val="538CD5"/>
                  </a:solidFill>
                  <a:latin typeface="Times New Roman"/>
                  <a:ea typeface="Times New Roman"/>
                  <a:cs typeface="Times New Roman"/>
                  <a:sym typeface="Times New Roman"/>
                </a:rPr>
                <a:t>CNN </a:t>
              </a:r>
              <a:endParaRPr sz="1500" b="0" i="0" u="none" strike="noStrike" cap="none">
                <a:solidFill>
                  <a:srgbClr val="538CD5"/>
                </a:solidFill>
                <a:latin typeface="Times New Roman"/>
                <a:ea typeface="Times New Roman"/>
                <a:cs typeface="Times New Roman"/>
                <a:sym typeface="Times New Roman"/>
              </a:endParaRPr>
            </a:p>
            <a:p>
              <a:pPr marL="139700" marR="0" lvl="1" indent="-146050" algn="l" rtl="0">
                <a:lnSpc>
                  <a:spcPct val="90000"/>
                </a:lnSpc>
                <a:spcBef>
                  <a:spcPts val="200"/>
                </a:spcBef>
                <a:spcAft>
                  <a:spcPts val="0"/>
                </a:spcAft>
                <a:buClr>
                  <a:schemeClr val="dk1"/>
                </a:buClr>
                <a:buSzPts val="1500"/>
                <a:buFont typeface="Times New Roman"/>
                <a:buChar char="•"/>
              </a:pPr>
              <a:r>
                <a:rPr lang="en" sz="1500" b="0" i="0" u="none" strike="noStrike" cap="none">
                  <a:solidFill>
                    <a:schemeClr val="dk1"/>
                  </a:solidFill>
                  <a:latin typeface="Times New Roman"/>
                  <a:ea typeface="Times New Roman"/>
                  <a:cs typeface="Times New Roman"/>
                  <a:sym typeface="Times New Roman"/>
                </a:rPr>
                <a:t>The classifier - </a:t>
              </a:r>
              <a:r>
                <a:rPr lang="en" sz="1500" b="0" i="0" u="none" strike="noStrike" cap="none">
                  <a:solidFill>
                    <a:srgbClr val="538CD5"/>
                  </a:solidFill>
                  <a:latin typeface="Times New Roman"/>
                  <a:ea typeface="Times New Roman"/>
                  <a:cs typeface="Times New Roman"/>
                  <a:sym typeface="Times New Roman"/>
                </a:rPr>
                <a:t>Haar cascade Classifier </a:t>
              </a:r>
              <a:r>
                <a:rPr lang="en" sz="1500" b="0" i="0" u="none" strike="noStrike" cap="none">
                  <a:solidFill>
                    <a:schemeClr val="dk1"/>
                  </a:solidFill>
                  <a:latin typeface="Times New Roman"/>
                  <a:ea typeface="Times New Roman"/>
                  <a:cs typeface="Times New Roman"/>
                  <a:sym typeface="Times New Roman"/>
                </a:rPr>
                <a:t>is then trained using the above samples. </a:t>
              </a:r>
              <a:endParaRPr sz="1500" b="0" i="0" u="none" strike="noStrike" cap="none">
                <a:solidFill>
                  <a:schemeClr val="dk1"/>
                </a:solidFill>
                <a:latin typeface="Times New Roman"/>
                <a:ea typeface="Times New Roman"/>
                <a:cs typeface="Times New Roman"/>
                <a:sym typeface="Times New Roman"/>
              </a:endParaRPr>
            </a:p>
          </p:txBody>
        </p:sp>
        <p:sp>
          <p:nvSpPr>
            <p:cNvPr id="1093" name="Google Shape;1093;g8c27d4ce30_7_198"/>
            <p:cNvSpPr/>
            <p:nvPr/>
          </p:nvSpPr>
          <p:spPr>
            <a:xfrm>
              <a:off x="7166722" y="5405594"/>
              <a:ext cx="2853587" cy="1997418"/>
            </a:xfrm>
            <a:prstGeom prst="roundRect">
              <a:avLst>
                <a:gd name="adj" fmla="val 16670"/>
              </a:avLst>
            </a:prstGeom>
            <a:solidFill>
              <a:schemeClr val="lt1"/>
            </a:solidFill>
            <a:ln w="25400" cap="flat" cmpd="sng">
              <a:solidFill>
                <a:srgbClr val="429BB2"/>
              </a:solidFill>
              <a:prstDash val="solid"/>
              <a:round/>
              <a:headEnd type="none" w="sm" len="sm"/>
              <a:tailEnd type="none" w="sm" len="sm"/>
            </a:ln>
          </p:spPr>
          <p:txBody>
            <a:bodyPr spcFirstLastPara="1" wrap="square" lIns="55450" tIns="55450" rIns="55450" bIns="55450" anchor="ctr" anchorCtr="0">
              <a:noAutofit/>
            </a:bodyPr>
            <a:lstStyle/>
            <a:p>
              <a:pPr marL="0" lvl="0" indent="0" algn="l" rtl="0">
                <a:spcBef>
                  <a:spcPts val="0"/>
                </a:spcBef>
                <a:spcAft>
                  <a:spcPts val="0"/>
                </a:spcAft>
                <a:buNone/>
              </a:pPr>
              <a:endParaRPr/>
            </a:p>
          </p:txBody>
        </p:sp>
        <p:sp>
          <p:nvSpPr>
            <p:cNvPr id="1094" name="Google Shape;1094;g8c27d4ce30_7_198"/>
            <p:cNvSpPr txBox="1"/>
            <p:nvPr/>
          </p:nvSpPr>
          <p:spPr>
            <a:xfrm>
              <a:off x="7264245" y="5503117"/>
              <a:ext cx="2658541" cy="1802372"/>
            </a:xfrm>
            <a:prstGeom prst="rect">
              <a:avLst/>
            </a:prstGeom>
            <a:noFill/>
            <a:ln>
              <a:noFill/>
            </a:ln>
          </p:spPr>
          <p:txBody>
            <a:bodyPr spcFirstLastPara="1" wrap="square" lIns="64700" tIns="64700" rIns="64700" bIns="64700" anchor="ctr" anchorCtr="0">
              <a:noAutofit/>
            </a:bodyPr>
            <a:lstStyle/>
            <a:p>
              <a:pPr marL="0" marR="0" lvl="0" indent="0" algn="ctr" rtl="0">
                <a:lnSpc>
                  <a:spcPct val="90000"/>
                </a:lnSpc>
                <a:spcBef>
                  <a:spcPts val="0"/>
                </a:spcBef>
                <a:spcAft>
                  <a:spcPts val="0"/>
                </a:spcAft>
                <a:buNone/>
              </a:pPr>
              <a:r>
                <a:rPr lang="en" sz="1700">
                  <a:solidFill>
                    <a:schemeClr val="lt1"/>
                  </a:solidFill>
                  <a:latin typeface="Times New Roman"/>
                  <a:ea typeface="Times New Roman"/>
                  <a:cs typeface="Times New Roman"/>
                  <a:sym typeface="Times New Roman"/>
                </a:rPr>
                <a:t>RECOGNITION</a:t>
              </a:r>
              <a:endParaRPr sz="1700">
                <a:solidFill>
                  <a:schemeClr val="lt1"/>
                </a:solidFill>
                <a:latin typeface="Times New Roman"/>
                <a:ea typeface="Times New Roman"/>
                <a:cs typeface="Times New Roman"/>
                <a:sym typeface="Times New Roman"/>
              </a:endParaRPr>
            </a:p>
          </p:txBody>
        </p:sp>
        <p:sp>
          <p:nvSpPr>
            <p:cNvPr id="1095" name="Google Shape;1095;g8c27d4ce30_7_198"/>
            <p:cNvSpPr/>
            <p:nvPr/>
          </p:nvSpPr>
          <p:spPr>
            <a:xfrm>
              <a:off x="10589571" y="5557711"/>
              <a:ext cx="7936623" cy="1614402"/>
            </a:xfrm>
            <a:prstGeom prst="rect">
              <a:avLst/>
            </a:prstGeom>
            <a:noFill/>
            <a:ln>
              <a:noFill/>
            </a:ln>
          </p:spPr>
          <p:txBody>
            <a:bodyPr spcFirstLastPara="1" wrap="square" lIns="55450" tIns="55450" rIns="55450" bIns="55450" anchor="ctr" anchorCtr="0">
              <a:noAutofit/>
            </a:bodyPr>
            <a:lstStyle/>
            <a:p>
              <a:pPr marL="0" lvl="0" indent="0" algn="l" rtl="0">
                <a:spcBef>
                  <a:spcPts val="0"/>
                </a:spcBef>
                <a:spcAft>
                  <a:spcPts val="0"/>
                </a:spcAft>
                <a:buNone/>
              </a:pPr>
              <a:endParaRPr/>
            </a:p>
          </p:txBody>
        </p:sp>
        <p:sp>
          <p:nvSpPr>
            <p:cNvPr id="1096" name="Google Shape;1096;g8c27d4ce30_7_198"/>
            <p:cNvSpPr txBox="1"/>
            <p:nvPr/>
          </p:nvSpPr>
          <p:spPr>
            <a:xfrm>
              <a:off x="10589571" y="5557711"/>
              <a:ext cx="7936623" cy="1614402"/>
            </a:xfrm>
            <a:prstGeom prst="rect">
              <a:avLst/>
            </a:prstGeom>
            <a:noFill/>
            <a:ln>
              <a:noFill/>
            </a:ln>
          </p:spPr>
          <p:txBody>
            <a:bodyPr spcFirstLastPara="1" wrap="square" lIns="55450" tIns="55450" rIns="55450" bIns="55450" anchor="ctr" anchorCtr="0">
              <a:noAutofit/>
            </a:bodyPr>
            <a:lstStyle/>
            <a:p>
              <a:pPr marL="139700" marR="0" lvl="1" indent="-146050" algn="l" rtl="0">
                <a:lnSpc>
                  <a:spcPct val="90000"/>
                </a:lnSpc>
                <a:spcBef>
                  <a:spcPts val="0"/>
                </a:spcBef>
                <a:spcAft>
                  <a:spcPts val="0"/>
                </a:spcAft>
                <a:buClr>
                  <a:schemeClr val="dk1"/>
                </a:buClr>
                <a:buSzPts val="1500"/>
                <a:buFont typeface="Times New Roman"/>
                <a:buChar char="•"/>
              </a:pPr>
              <a:r>
                <a:rPr lang="en" sz="1500" b="0" i="0" u="none" strike="noStrike" cap="none">
                  <a:solidFill>
                    <a:schemeClr val="dk1"/>
                  </a:solidFill>
                  <a:latin typeface="Times New Roman"/>
                  <a:ea typeface="Times New Roman"/>
                  <a:cs typeface="Times New Roman"/>
                  <a:sym typeface="Times New Roman"/>
                </a:rPr>
                <a:t>Real time snap of the user is taken by the code using the webcam. </a:t>
              </a:r>
              <a:endParaRPr sz="1500" b="0" i="0" u="none" strike="noStrike" cap="none">
                <a:solidFill>
                  <a:schemeClr val="dk1"/>
                </a:solidFill>
                <a:latin typeface="Times New Roman"/>
                <a:ea typeface="Times New Roman"/>
                <a:cs typeface="Times New Roman"/>
                <a:sym typeface="Times New Roman"/>
              </a:endParaRPr>
            </a:p>
            <a:p>
              <a:pPr marL="139700" marR="0" lvl="1" indent="-146050" algn="l" rtl="0">
                <a:lnSpc>
                  <a:spcPct val="90000"/>
                </a:lnSpc>
                <a:spcBef>
                  <a:spcPts val="200"/>
                </a:spcBef>
                <a:spcAft>
                  <a:spcPts val="0"/>
                </a:spcAft>
                <a:buClr>
                  <a:schemeClr val="dk1"/>
                </a:buClr>
                <a:buSzPts val="1500"/>
                <a:buFont typeface="Times New Roman"/>
                <a:buChar char="•"/>
              </a:pPr>
              <a:r>
                <a:rPr lang="en" sz="1500" b="0" i="0" u="none" strike="noStrike" cap="none">
                  <a:solidFill>
                    <a:schemeClr val="dk1"/>
                  </a:solidFill>
                  <a:latin typeface="Times New Roman"/>
                  <a:ea typeface="Times New Roman"/>
                  <a:cs typeface="Times New Roman"/>
                  <a:sym typeface="Times New Roman"/>
                </a:rPr>
                <a:t>The input is compared by the classifier </a:t>
              </a:r>
              <a:endParaRPr sz="1500" b="0" i="0" u="none" strike="noStrike" cap="none">
                <a:solidFill>
                  <a:schemeClr val="dk1"/>
                </a:solidFill>
                <a:latin typeface="Times New Roman"/>
                <a:ea typeface="Times New Roman"/>
                <a:cs typeface="Times New Roman"/>
                <a:sym typeface="Times New Roman"/>
              </a:endParaRPr>
            </a:p>
            <a:p>
              <a:pPr marL="139700" marR="0" lvl="1" indent="-146050" algn="l" rtl="0">
                <a:lnSpc>
                  <a:spcPct val="90000"/>
                </a:lnSpc>
                <a:spcBef>
                  <a:spcPts val="200"/>
                </a:spcBef>
                <a:spcAft>
                  <a:spcPts val="0"/>
                </a:spcAft>
                <a:buClr>
                  <a:schemeClr val="dk1"/>
                </a:buClr>
                <a:buSzPts val="1500"/>
                <a:buFont typeface="Times New Roman"/>
                <a:buChar char="•"/>
              </a:pPr>
              <a:r>
                <a:rPr lang="en" sz="1500" b="0" i="0" u="none" strike="noStrike" cap="none">
                  <a:solidFill>
                    <a:schemeClr val="dk1"/>
                  </a:solidFill>
                  <a:latin typeface="Times New Roman"/>
                  <a:ea typeface="Times New Roman"/>
                  <a:cs typeface="Times New Roman"/>
                  <a:sym typeface="Times New Roman"/>
                </a:rPr>
                <a:t>The </a:t>
              </a:r>
              <a:r>
                <a:rPr lang="en" sz="1500" b="0" i="0" u="none" strike="noStrike" cap="none">
                  <a:solidFill>
                    <a:srgbClr val="538CD5"/>
                  </a:solidFill>
                  <a:latin typeface="Times New Roman"/>
                  <a:ea typeface="Times New Roman"/>
                  <a:cs typeface="Times New Roman"/>
                  <a:sym typeface="Times New Roman"/>
                </a:rPr>
                <a:t>confidence level </a:t>
              </a:r>
              <a:r>
                <a:rPr lang="en" sz="1500" b="0" i="0" u="none" strike="noStrike" cap="none">
                  <a:solidFill>
                    <a:schemeClr val="dk1"/>
                  </a:solidFill>
                  <a:latin typeface="Times New Roman"/>
                  <a:ea typeface="Times New Roman"/>
                  <a:cs typeface="Times New Roman"/>
                  <a:sym typeface="Times New Roman"/>
                </a:rPr>
                <a:t>for the image is checked.</a:t>
              </a:r>
              <a:endParaRPr sz="1500" b="0" i="0" u="none" strike="noStrike" cap="none">
                <a:solidFill>
                  <a:schemeClr val="dk1"/>
                </a:solidFill>
                <a:latin typeface="Times New Roman"/>
                <a:ea typeface="Times New Roman"/>
                <a:cs typeface="Times New Roman"/>
                <a:sym typeface="Times New Roman"/>
              </a:endParaRPr>
            </a:p>
            <a:p>
              <a:pPr marL="139700" marR="0" lvl="1" indent="-146050" algn="l" rtl="0">
                <a:lnSpc>
                  <a:spcPct val="90000"/>
                </a:lnSpc>
                <a:spcBef>
                  <a:spcPts val="200"/>
                </a:spcBef>
                <a:spcAft>
                  <a:spcPts val="0"/>
                </a:spcAft>
                <a:buClr>
                  <a:schemeClr val="dk1"/>
                </a:buClr>
                <a:buSzPts val="1500"/>
                <a:buFont typeface="Times New Roman"/>
                <a:buChar char="•"/>
              </a:pPr>
              <a:r>
                <a:rPr lang="en" sz="1500" b="0" i="0" u="none" strike="noStrike" cap="none">
                  <a:solidFill>
                    <a:schemeClr val="dk1"/>
                  </a:solidFill>
                  <a:latin typeface="Times New Roman"/>
                  <a:ea typeface="Times New Roman"/>
                  <a:cs typeface="Times New Roman"/>
                  <a:sym typeface="Times New Roman"/>
                </a:rPr>
                <a:t>Required action is taken. </a:t>
              </a:r>
              <a:endParaRPr sz="1500" b="0" i="0" u="none" strike="noStrike" cap="none">
                <a:solidFill>
                  <a:schemeClr val="dk1"/>
                </a:solidFill>
                <a:latin typeface="Times New Roman"/>
                <a:ea typeface="Times New Roman"/>
                <a:cs typeface="Times New Roman"/>
                <a:sym typeface="Times New Roman"/>
              </a:endParaRPr>
            </a:p>
          </p:txBody>
        </p:sp>
      </p:grpSp>
      <p:sp>
        <p:nvSpPr>
          <p:cNvPr id="1097" name="Google Shape;1097;g8c27d4ce30_7_198"/>
          <p:cNvSpPr txBox="1"/>
          <p:nvPr/>
        </p:nvSpPr>
        <p:spPr>
          <a:xfrm>
            <a:off x="2352910" y="134953"/>
            <a:ext cx="6793016" cy="559908"/>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 sz="3300" b="1" u="sng">
                <a:solidFill>
                  <a:schemeClr val="dk1"/>
                </a:solidFill>
                <a:latin typeface="Times New Roman"/>
                <a:ea typeface="Times New Roman"/>
                <a:cs typeface="Times New Roman"/>
                <a:sym typeface="Times New Roman"/>
              </a:rPr>
              <a:t>IMPLEMENTATION</a:t>
            </a:r>
            <a:endParaRPr sz="3300" b="1" u="sng">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g8c27d4ce30_7_337"/>
          <p:cNvSpPr/>
          <p:nvPr/>
        </p:nvSpPr>
        <p:spPr>
          <a:xfrm>
            <a:off x="8752" y="7395"/>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1103" name="Google Shape;1103;g8c27d4ce30_7_337"/>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04" name="Google Shape;1104;g8c27d4ce30_7_337"/>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05" name="Google Shape;1105;g8c27d4ce30_7_337"/>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06" name="Google Shape;1106;g8c27d4ce30_7_337"/>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07" name="Google Shape;1107;g8c27d4ce30_7_337"/>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108" name="Google Shape;1108;g8c27d4ce30_7_337"/>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109" name="Google Shape;1109;g8c27d4ce30_7_337"/>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110" name="Google Shape;1110;g8c27d4ce30_7_337"/>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111" name="Google Shape;1111;g8c27d4ce30_7_337"/>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19</a:t>
            </a:fld>
            <a:endParaRPr sz="800">
              <a:solidFill>
                <a:srgbClr val="898989"/>
              </a:solidFill>
              <a:latin typeface="Calibri"/>
              <a:ea typeface="Calibri"/>
              <a:cs typeface="Calibri"/>
              <a:sym typeface="Calibri"/>
            </a:endParaRPr>
          </a:p>
        </p:txBody>
      </p:sp>
      <p:sp>
        <p:nvSpPr>
          <p:cNvPr id="1112" name="Google Shape;1112;g8c27d4ce30_7_337"/>
          <p:cNvSpPr txBox="1"/>
          <p:nvPr/>
        </p:nvSpPr>
        <p:spPr>
          <a:xfrm>
            <a:off x="475844" y="182906"/>
            <a:ext cx="11389083" cy="559908"/>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 sz="3300" b="1" u="sng" dirty="0">
                <a:solidFill>
                  <a:schemeClr val="dk1"/>
                </a:solidFill>
                <a:latin typeface="Times New Roman"/>
                <a:ea typeface="Times New Roman"/>
                <a:cs typeface="Times New Roman"/>
                <a:sym typeface="Times New Roman"/>
              </a:rPr>
              <a:t>RESULTS AND SIMULATIONS</a:t>
            </a:r>
            <a:endParaRPr sz="3300" b="1" u="sng" dirty="0">
              <a:solidFill>
                <a:schemeClr val="dk1"/>
              </a:solidFill>
              <a:latin typeface="Times New Roman"/>
              <a:ea typeface="Times New Roman"/>
              <a:cs typeface="Times New Roman"/>
              <a:sym typeface="Times New Roman"/>
            </a:endParaRPr>
          </a:p>
        </p:txBody>
      </p:sp>
      <p:sp>
        <p:nvSpPr>
          <p:cNvPr id="1113" name="Google Shape;1113;g8c27d4ce30_7_337"/>
          <p:cNvSpPr txBox="1"/>
          <p:nvPr/>
        </p:nvSpPr>
        <p:spPr>
          <a:xfrm>
            <a:off x="611333" y="979989"/>
            <a:ext cx="11236009" cy="2799539"/>
          </a:xfrm>
          <a:prstGeom prst="rect">
            <a:avLst/>
          </a:prstGeom>
          <a:noFill/>
          <a:ln>
            <a:noFill/>
          </a:ln>
        </p:spPr>
        <p:txBody>
          <a:bodyPr spcFirstLastPara="1" wrap="square" lIns="55450" tIns="27725" rIns="55450" bIns="27725" anchor="t" anchorCtr="0">
            <a:noAutofit/>
          </a:bodyPr>
          <a:lstStyle/>
          <a:p>
            <a:pPr marL="279400" marR="0" lvl="0" indent="-279400" algn="l" rtl="0">
              <a:lnSpc>
                <a:spcPct val="150000"/>
              </a:lnSpc>
              <a:spcBef>
                <a:spcPts val="0"/>
              </a:spcBef>
              <a:spcAft>
                <a:spcPts val="0"/>
              </a:spcAft>
              <a:buClr>
                <a:srgbClr val="000000"/>
              </a:buClr>
              <a:buSzPts val="1200"/>
              <a:buFont typeface="Calibri"/>
              <a:buAutoNum type="arabicPeriod"/>
            </a:pPr>
            <a:r>
              <a:rPr lang="en" sz="1700">
                <a:solidFill>
                  <a:srgbClr val="000000"/>
                </a:solidFill>
                <a:latin typeface="Times New Roman"/>
                <a:ea typeface="Times New Roman"/>
                <a:cs typeface="Times New Roman"/>
                <a:sym typeface="Times New Roman"/>
              </a:rPr>
              <a:t>The collection of samples must be done</a:t>
            </a:r>
            <a:endParaRPr sz="1700">
              <a:solidFill>
                <a:srgbClr val="000000"/>
              </a:solidFill>
              <a:latin typeface="Times New Roman"/>
              <a:ea typeface="Times New Roman"/>
              <a:cs typeface="Times New Roman"/>
              <a:sym typeface="Times New Roman"/>
            </a:endParaRPr>
          </a:p>
          <a:p>
            <a:pPr marL="482600" marR="0" lvl="1" indent="-203200" algn="l" rtl="0">
              <a:lnSpc>
                <a:spcPct val="150000"/>
              </a:lnSpc>
              <a:spcBef>
                <a:spcPts val="0"/>
              </a:spcBef>
              <a:spcAft>
                <a:spcPts val="0"/>
              </a:spcAft>
              <a:buClr>
                <a:srgbClr val="000000"/>
              </a:buClr>
              <a:buSzPts val="1200"/>
              <a:buFont typeface="Arial"/>
              <a:buChar char="•"/>
            </a:pPr>
            <a:r>
              <a:rPr lang="en" sz="1700" b="0" i="0" u="none" strike="noStrike" cap="none">
                <a:solidFill>
                  <a:srgbClr val="000000"/>
                </a:solidFill>
                <a:latin typeface="Times New Roman"/>
                <a:ea typeface="Times New Roman"/>
                <a:cs typeface="Times New Roman"/>
                <a:sym typeface="Times New Roman"/>
              </a:rPr>
              <a:t>In adequate lighting.</a:t>
            </a:r>
            <a:endParaRPr sz="1700" b="0" i="0" u="none" strike="noStrike" cap="none">
              <a:solidFill>
                <a:srgbClr val="000000"/>
              </a:solidFill>
              <a:latin typeface="Times New Roman"/>
              <a:ea typeface="Times New Roman"/>
              <a:cs typeface="Times New Roman"/>
              <a:sym typeface="Times New Roman"/>
            </a:endParaRPr>
          </a:p>
          <a:p>
            <a:pPr marL="482600" marR="0" lvl="1" indent="-203200" algn="l" rtl="0">
              <a:lnSpc>
                <a:spcPct val="150000"/>
              </a:lnSpc>
              <a:spcBef>
                <a:spcPts val="0"/>
              </a:spcBef>
              <a:spcAft>
                <a:spcPts val="0"/>
              </a:spcAft>
              <a:buClr>
                <a:srgbClr val="000000"/>
              </a:buClr>
              <a:buSzPts val="1200"/>
              <a:buFont typeface="Arial"/>
              <a:buChar char="•"/>
            </a:pPr>
            <a:r>
              <a:rPr lang="en" sz="1700" b="0" i="0" u="none" strike="noStrike" cap="none">
                <a:solidFill>
                  <a:srgbClr val="000000"/>
                </a:solidFill>
                <a:latin typeface="Times New Roman"/>
                <a:ea typeface="Times New Roman"/>
                <a:cs typeface="Times New Roman"/>
                <a:sym typeface="Times New Roman"/>
              </a:rPr>
              <a:t>Only one face should be detected for sample collection.</a:t>
            </a:r>
            <a:endParaRPr sz="1700" b="0" i="0" u="none" strike="noStrike" cap="none">
              <a:solidFill>
                <a:srgbClr val="000000"/>
              </a:solidFill>
              <a:latin typeface="Times New Roman"/>
              <a:ea typeface="Times New Roman"/>
              <a:cs typeface="Times New Roman"/>
              <a:sym typeface="Times New Roman"/>
            </a:endParaRPr>
          </a:p>
          <a:p>
            <a:pPr marL="482600" marR="0" lvl="1" indent="-203200" algn="l" rtl="0">
              <a:lnSpc>
                <a:spcPct val="150000"/>
              </a:lnSpc>
              <a:spcBef>
                <a:spcPts val="0"/>
              </a:spcBef>
              <a:spcAft>
                <a:spcPts val="0"/>
              </a:spcAft>
              <a:buClr>
                <a:srgbClr val="000000"/>
              </a:buClr>
              <a:buSzPts val="1200"/>
              <a:buFont typeface="Arial"/>
              <a:buChar char="•"/>
            </a:pPr>
            <a:r>
              <a:rPr lang="en" sz="1700" b="0" i="0" u="none" strike="noStrike" cap="none">
                <a:solidFill>
                  <a:srgbClr val="000000"/>
                </a:solidFill>
                <a:latin typeface="Times New Roman"/>
                <a:ea typeface="Times New Roman"/>
                <a:cs typeface="Times New Roman"/>
                <a:sym typeface="Times New Roman"/>
              </a:rPr>
              <a:t>Total number of entries must be known.</a:t>
            </a:r>
            <a:endParaRPr sz="1700" b="0" i="0" u="none" strike="noStrike" cap="none">
              <a:solidFill>
                <a:srgbClr val="00000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a:solidFill>
                  <a:srgbClr val="000000"/>
                </a:solidFill>
                <a:latin typeface="Times New Roman"/>
                <a:ea typeface="Times New Roman"/>
                <a:cs typeface="Times New Roman"/>
                <a:sym typeface="Times New Roman"/>
              </a:rPr>
              <a:t>2.     While recognition</a:t>
            </a:r>
            <a:endParaRPr sz="1700">
              <a:solidFill>
                <a:srgbClr val="000000"/>
              </a:solidFill>
              <a:latin typeface="Times New Roman"/>
              <a:ea typeface="Times New Roman"/>
              <a:cs typeface="Times New Roman"/>
              <a:sym typeface="Times New Roman"/>
            </a:endParaRPr>
          </a:p>
          <a:p>
            <a:pPr marL="482600" marR="0" lvl="1" indent="-203200" algn="l" rtl="0">
              <a:lnSpc>
                <a:spcPct val="150000"/>
              </a:lnSpc>
              <a:spcBef>
                <a:spcPts val="0"/>
              </a:spcBef>
              <a:spcAft>
                <a:spcPts val="0"/>
              </a:spcAft>
              <a:buClr>
                <a:srgbClr val="000000"/>
              </a:buClr>
              <a:buSzPts val="1200"/>
              <a:buFont typeface="Arial"/>
              <a:buChar char="•"/>
            </a:pPr>
            <a:r>
              <a:rPr lang="en" sz="1700" b="0" i="0" u="none" strike="noStrike" cap="none">
                <a:solidFill>
                  <a:srgbClr val="000000"/>
                </a:solidFill>
                <a:latin typeface="Times New Roman"/>
                <a:ea typeface="Times New Roman"/>
                <a:cs typeface="Times New Roman"/>
                <a:sym typeface="Times New Roman"/>
              </a:rPr>
              <a:t> the distance between camera and people should be min of 2 ft.</a:t>
            </a:r>
            <a:endParaRPr sz="1700" b="0" i="0" u="none" strike="noStrike" cap="none">
              <a:solidFill>
                <a:srgbClr val="000000"/>
              </a:solidFill>
              <a:latin typeface="Times New Roman"/>
              <a:ea typeface="Times New Roman"/>
              <a:cs typeface="Times New Roman"/>
              <a:sym typeface="Times New Roman"/>
            </a:endParaRPr>
          </a:p>
          <a:p>
            <a:pPr marL="482600" marR="0" lvl="1" indent="-203200" algn="l" rtl="0">
              <a:lnSpc>
                <a:spcPct val="150000"/>
              </a:lnSpc>
              <a:spcBef>
                <a:spcPts val="0"/>
              </a:spcBef>
              <a:spcAft>
                <a:spcPts val="0"/>
              </a:spcAft>
              <a:buClr>
                <a:srgbClr val="000000"/>
              </a:buClr>
              <a:buSzPts val="1200"/>
              <a:buFont typeface="Arial"/>
              <a:buChar char="•"/>
            </a:pPr>
            <a:r>
              <a:rPr lang="en" sz="1700" b="0" i="0" u="none" strike="noStrike" cap="none">
                <a:solidFill>
                  <a:srgbClr val="000000"/>
                </a:solidFill>
                <a:latin typeface="Times New Roman"/>
                <a:ea typeface="Times New Roman"/>
                <a:cs typeface="Times New Roman"/>
                <a:sym typeface="Times New Roman"/>
              </a:rPr>
              <a:t>The posture of the person should be straight.</a:t>
            </a:r>
            <a:endParaRPr sz="1700" b="0" i="0" u="none" strike="noStrike" cap="none">
              <a:solidFill>
                <a:srgbClr val="000000"/>
              </a:solidFill>
              <a:latin typeface="Times New Roman"/>
              <a:ea typeface="Times New Roman"/>
              <a:cs typeface="Times New Roman"/>
              <a:sym typeface="Times New Roman"/>
            </a:endParaRPr>
          </a:p>
        </p:txBody>
      </p:sp>
      <p:pic>
        <p:nvPicPr>
          <p:cNvPr id="1114" name="Google Shape;1114;g8c27d4ce30_7_337"/>
          <p:cNvPicPr preferRelativeResize="0"/>
          <p:nvPr/>
        </p:nvPicPr>
        <p:blipFill rotWithShape="1">
          <a:blip r:embed="rId4">
            <a:alphaModFix/>
          </a:blip>
          <a:srcRect/>
          <a:stretch/>
        </p:blipFill>
        <p:spPr>
          <a:xfrm>
            <a:off x="2953653" y="3879701"/>
            <a:ext cx="6832438" cy="18945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8c27d4ce30_7_63"/>
          <p:cNvSpPr/>
          <p:nvPr/>
        </p:nvSpPr>
        <p:spPr>
          <a:xfrm>
            <a:off x="12953" y="15514"/>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843" name="Google Shape;843;g8c27d4ce30_7_6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4" name="Google Shape;844;g8c27d4ce30_7_6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5" name="Google Shape;845;g8c27d4ce30_7_6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6" name="Google Shape;846;g8c27d4ce30_7_6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47" name="Google Shape;847;g8c27d4ce30_7_63"/>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848" name="Google Shape;848;g8c27d4ce30_7_6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849" name="Google Shape;849;g8c27d4ce30_7_6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850" name="Google Shape;850;g8c27d4ce30_7_6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851" name="Google Shape;851;g8c27d4ce30_7_6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a:t>
            </a:fld>
            <a:endParaRPr sz="800">
              <a:solidFill>
                <a:srgbClr val="898989"/>
              </a:solidFill>
              <a:latin typeface="Calibri"/>
              <a:ea typeface="Calibri"/>
              <a:cs typeface="Calibri"/>
              <a:sym typeface="Calibri"/>
            </a:endParaRPr>
          </a:p>
        </p:txBody>
      </p:sp>
      <p:sp>
        <p:nvSpPr>
          <p:cNvPr id="852" name="Google Shape;852;g8c27d4ce30_7_63"/>
          <p:cNvSpPr/>
          <p:nvPr/>
        </p:nvSpPr>
        <p:spPr>
          <a:xfrm>
            <a:off x="825059" y="152101"/>
            <a:ext cx="10808559" cy="560269"/>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 sz="3300" b="1" u="sng">
                <a:solidFill>
                  <a:srgbClr val="000000"/>
                </a:solidFill>
                <a:latin typeface="Times New Roman"/>
                <a:ea typeface="Times New Roman"/>
                <a:cs typeface="Times New Roman"/>
                <a:sym typeface="Times New Roman"/>
              </a:rPr>
              <a:t>TABLE OF CONTENTS</a:t>
            </a:r>
            <a:endParaRPr sz="3300">
              <a:solidFill>
                <a:schemeClr val="dk1"/>
              </a:solidFill>
              <a:latin typeface="Times New Roman"/>
              <a:ea typeface="Times New Roman"/>
              <a:cs typeface="Times New Roman"/>
              <a:sym typeface="Times New Roman"/>
            </a:endParaRPr>
          </a:p>
        </p:txBody>
      </p:sp>
      <p:sp>
        <p:nvSpPr>
          <p:cNvPr id="853" name="Google Shape;853;g8c27d4ce30_7_63"/>
          <p:cNvSpPr txBox="1"/>
          <p:nvPr/>
        </p:nvSpPr>
        <p:spPr>
          <a:xfrm>
            <a:off x="824096" y="1580690"/>
            <a:ext cx="9061205" cy="224300"/>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54" name="Google Shape;854;g8c27d4ce30_7_63"/>
          <p:cNvSpPr txBox="1"/>
          <p:nvPr/>
        </p:nvSpPr>
        <p:spPr>
          <a:xfrm>
            <a:off x="615885" y="1072405"/>
            <a:ext cx="11237935" cy="4945854"/>
          </a:xfrm>
          <a:prstGeom prst="rect">
            <a:avLst/>
          </a:prstGeom>
          <a:noFill/>
          <a:ln>
            <a:noFill/>
          </a:ln>
        </p:spPr>
        <p:txBody>
          <a:bodyPr spcFirstLastPara="1" wrap="square" lIns="55450" tIns="27725" rIns="55450" bIns="27725" anchor="t" anchorCtr="0">
            <a:noAutofit/>
          </a:bodyPr>
          <a:lstStyle/>
          <a:p>
            <a:pPr marL="457200" marR="0" lvl="0" indent="-444500" algn="l" rtl="0">
              <a:lnSpc>
                <a:spcPct val="115000"/>
              </a:lnSpc>
              <a:spcBef>
                <a:spcPts val="0"/>
              </a:spcBef>
              <a:spcAft>
                <a:spcPts val="0"/>
              </a:spcAft>
              <a:buClr>
                <a:schemeClr val="dk1"/>
              </a:buClr>
              <a:buSzPts val="2400"/>
              <a:buFont typeface="Calibri"/>
              <a:buAutoNum type="arabicPeriod"/>
            </a:pPr>
            <a:r>
              <a:rPr lang="en" sz="2400" dirty="0">
                <a:solidFill>
                  <a:schemeClr val="dk1"/>
                </a:solidFill>
                <a:latin typeface="Times New Roman"/>
                <a:ea typeface="Times New Roman"/>
                <a:cs typeface="Times New Roman"/>
                <a:sym typeface="Times New Roman"/>
              </a:rPr>
              <a:t>Introduction </a:t>
            </a:r>
          </a:p>
          <a:p>
            <a:pPr marL="457200" marR="0" lvl="0" indent="-444500" algn="l" rtl="0">
              <a:lnSpc>
                <a:spcPct val="115000"/>
              </a:lnSpc>
              <a:spcBef>
                <a:spcPts val="0"/>
              </a:spcBef>
              <a:spcAft>
                <a:spcPts val="0"/>
              </a:spcAft>
              <a:buClr>
                <a:schemeClr val="dk1"/>
              </a:buClr>
              <a:buSzPts val="2400"/>
              <a:buFont typeface="Calibri"/>
              <a:buAutoNum type="arabicPeriod"/>
            </a:pPr>
            <a:r>
              <a:rPr lang="en-IN" sz="2400" dirty="0">
                <a:solidFill>
                  <a:schemeClr val="dk1"/>
                </a:solidFill>
                <a:latin typeface="Times New Roman"/>
                <a:ea typeface="Times New Roman"/>
                <a:cs typeface="Times New Roman"/>
                <a:sym typeface="Times New Roman"/>
              </a:rPr>
              <a:t>L</a:t>
            </a:r>
            <a:r>
              <a:rPr lang="en" sz="2400" dirty="0">
                <a:solidFill>
                  <a:schemeClr val="dk1"/>
                </a:solidFill>
                <a:latin typeface="Times New Roman"/>
                <a:ea typeface="Times New Roman"/>
                <a:cs typeface="Times New Roman"/>
                <a:sym typeface="Times New Roman"/>
              </a:rPr>
              <a:t>iterature Survey</a:t>
            </a:r>
            <a:endParaRPr sz="2400" dirty="0">
              <a:solidFill>
                <a:schemeClr val="dk1"/>
              </a:solidFill>
              <a:latin typeface="Times New Roman"/>
              <a:ea typeface="Times New Roman"/>
              <a:cs typeface="Times New Roman"/>
              <a:sym typeface="Times New Roman"/>
            </a:endParaRPr>
          </a:p>
          <a:p>
            <a:pPr marL="457200" marR="0" lvl="0" indent="-444500" algn="l" rtl="0">
              <a:lnSpc>
                <a:spcPct val="115000"/>
              </a:lnSpc>
              <a:spcBef>
                <a:spcPts val="0"/>
              </a:spcBef>
              <a:spcAft>
                <a:spcPts val="0"/>
              </a:spcAft>
              <a:buClr>
                <a:schemeClr val="dk1"/>
              </a:buClr>
              <a:buSzPts val="2400"/>
              <a:buFont typeface="Calibri"/>
              <a:buAutoNum type="arabicPeriod"/>
            </a:pPr>
            <a:r>
              <a:rPr lang="en" sz="2400" dirty="0">
                <a:solidFill>
                  <a:schemeClr val="dk1"/>
                </a:solidFill>
                <a:latin typeface="Times New Roman"/>
                <a:ea typeface="Times New Roman"/>
                <a:cs typeface="Times New Roman"/>
                <a:sym typeface="Times New Roman"/>
              </a:rPr>
              <a:t>Motivation</a:t>
            </a:r>
            <a:endParaRPr sz="2400" dirty="0">
              <a:solidFill>
                <a:schemeClr val="dk1"/>
              </a:solidFill>
              <a:latin typeface="Times New Roman"/>
              <a:ea typeface="Times New Roman"/>
              <a:cs typeface="Times New Roman"/>
              <a:sym typeface="Times New Roman"/>
            </a:endParaRPr>
          </a:p>
          <a:p>
            <a:pPr marL="457200" marR="0" lvl="0" indent="-444500" algn="l" rtl="0">
              <a:lnSpc>
                <a:spcPct val="115000"/>
              </a:lnSpc>
              <a:spcBef>
                <a:spcPts val="0"/>
              </a:spcBef>
              <a:spcAft>
                <a:spcPts val="0"/>
              </a:spcAft>
              <a:buClr>
                <a:schemeClr val="dk1"/>
              </a:buClr>
              <a:buSzPts val="2400"/>
              <a:buFont typeface="Calibri"/>
              <a:buAutoNum type="arabicPeriod"/>
            </a:pPr>
            <a:r>
              <a:rPr lang="en" sz="2400" dirty="0">
                <a:solidFill>
                  <a:schemeClr val="dk1"/>
                </a:solidFill>
                <a:latin typeface="Times New Roman"/>
                <a:ea typeface="Times New Roman"/>
                <a:cs typeface="Times New Roman"/>
                <a:sym typeface="Times New Roman"/>
              </a:rPr>
              <a:t>Problem Definition</a:t>
            </a:r>
            <a:endParaRPr sz="2400" dirty="0">
              <a:solidFill>
                <a:schemeClr val="dk1"/>
              </a:solidFill>
              <a:latin typeface="Times New Roman"/>
              <a:ea typeface="Times New Roman"/>
              <a:cs typeface="Times New Roman"/>
              <a:sym typeface="Times New Roman"/>
            </a:endParaRPr>
          </a:p>
          <a:p>
            <a:pPr marL="457200" marR="0" lvl="0" indent="-444500" algn="l" rtl="0">
              <a:lnSpc>
                <a:spcPct val="115000"/>
              </a:lnSpc>
              <a:spcBef>
                <a:spcPts val="0"/>
              </a:spcBef>
              <a:spcAft>
                <a:spcPts val="0"/>
              </a:spcAft>
              <a:buClr>
                <a:schemeClr val="dk1"/>
              </a:buClr>
              <a:buSzPts val="2400"/>
              <a:buFont typeface="Calibri"/>
              <a:buAutoNum type="arabicPeriod"/>
            </a:pPr>
            <a:r>
              <a:rPr lang="en" sz="2400" dirty="0">
                <a:solidFill>
                  <a:schemeClr val="dk1"/>
                </a:solidFill>
                <a:latin typeface="Times New Roman"/>
                <a:ea typeface="Times New Roman"/>
                <a:cs typeface="Times New Roman"/>
                <a:sym typeface="Times New Roman"/>
              </a:rPr>
              <a:t>Objectives</a:t>
            </a:r>
            <a:endParaRPr sz="2400" dirty="0">
              <a:solidFill>
                <a:schemeClr val="dk1"/>
              </a:solidFill>
              <a:latin typeface="Times New Roman"/>
              <a:ea typeface="Times New Roman"/>
              <a:cs typeface="Times New Roman"/>
              <a:sym typeface="Times New Roman"/>
            </a:endParaRPr>
          </a:p>
          <a:p>
            <a:pPr marL="457200" marR="0" lvl="0" indent="-444500" algn="l" rtl="0">
              <a:lnSpc>
                <a:spcPct val="115000"/>
              </a:lnSpc>
              <a:spcBef>
                <a:spcPts val="0"/>
              </a:spcBef>
              <a:spcAft>
                <a:spcPts val="0"/>
              </a:spcAft>
              <a:buClr>
                <a:schemeClr val="dk1"/>
              </a:buClr>
              <a:buSzPts val="2400"/>
              <a:buFont typeface="Times New Roman"/>
              <a:buAutoNum type="arabicPeriod"/>
            </a:pPr>
            <a:r>
              <a:rPr lang="en" sz="2400" dirty="0">
                <a:solidFill>
                  <a:schemeClr val="dk1"/>
                </a:solidFill>
                <a:latin typeface="Times New Roman"/>
                <a:ea typeface="Times New Roman"/>
                <a:cs typeface="Times New Roman"/>
                <a:sym typeface="Times New Roman"/>
              </a:rPr>
              <a:t>Convoutional Neural Networks</a:t>
            </a:r>
            <a:endParaRPr sz="2400" dirty="0">
              <a:solidFill>
                <a:schemeClr val="dk1"/>
              </a:solidFill>
              <a:latin typeface="Times New Roman"/>
              <a:ea typeface="Times New Roman"/>
              <a:cs typeface="Times New Roman"/>
              <a:sym typeface="Times New Roman"/>
            </a:endParaRPr>
          </a:p>
          <a:p>
            <a:pPr marL="457200" marR="0" lvl="0" indent="-444500" algn="l" rtl="0">
              <a:lnSpc>
                <a:spcPct val="115000"/>
              </a:lnSpc>
              <a:spcBef>
                <a:spcPts val="0"/>
              </a:spcBef>
              <a:spcAft>
                <a:spcPts val="0"/>
              </a:spcAft>
              <a:buClr>
                <a:schemeClr val="dk1"/>
              </a:buClr>
              <a:buSzPts val="2400"/>
              <a:buFont typeface="Times New Roman"/>
              <a:buAutoNum type="arabicPeriod"/>
            </a:pPr>
            <a:r>
              <a:rPr lang="en" sz="2400" dirty="0">
                <a:solidFill>
                  <a:schemeClr val="dk1"/>
                </a:solidFill>
                <a:latin typeface="Times New Roman"/>
                <a:ea typeface="Times New Roman"/>
                <a:cs typeface="Times New Roman"/>
                <a:sym typeface="Times New Roman"/>
              </a:rPr>
              <a:t>Haar Cascade Algorithm</a:t>
            </a:r>
            <a:endParaRPr sz="2400" dirty="0">
              <a:solidFill>
                <a:schemeClr val="dk1"/>
              </a:solidFill>
              <a:latin typeface="Times New Roman"/>
              <a:ea typeface="Times New Roman"/>
              <a:cs typeface="Times New Roman"/>
              <a:sym typeface="Times New Roman"/>
            </a:endParaRPr>
          </a:p>
          <a:p>
            <a:pPr marL="457200" marR="0" lvl="0" indent="-444500" algn="l" rtl="0">
              <a:lnSpc>
                <a:spcPct val="115000"/>
              </a:lnSpc>
              <a:spcBef>
                <a:spcPts val="0"/>
              </a:spcBef>
              <a:spcAft>
                <a:spcPts val="0"/>
              </a:spcAft>
              <a:buClr>
                <a:schemeClr val="dk1"/>
              </a:buClr>
              <a:buSzPts val="2400"/>
              <a:buFont typeface="Calibri"/>
              <a:buAutoNum type="arabicPeriod"/>
            </a:pPr>
            <a:r>
              <a:rPr lang="en" sz="2400" dirty="0">
                <a:solidFill>
                  <a:schemeClr val="dk1"/>
                </a:solidFill>
                <a:latin typeface="Times New Roman"/>
                <a:ea typeface="Times New Roman"/>
                <a:cs typeface="Times New Roman"/>
                <a:sym typeface="Times New Roman"/>
              </a:rPr>
              <a:t>Methodology</a:t>
            </a:r>
            <a:endParaRPr sz="800" dirty="0"/>
          </a:p>
          <a:p>
            <a:pPr marL="457200" marR="0" lvl="0" indent="-444500" algn="l" rtl="0">
              <a:lnSpc>
                <a:spcPct val="115000"/>
              </a:lnSpc>
              <a:spcBef>
                <a:spcPts val="0"/>
              </a:spcBef>
              <a:spcAft>
                <a:spcPts val="0"/>
              </a:spcAft>
              <a:buClr>
                <a:schemeClr val="dk1"/>
              </a:buClr>
              <a:buSzPts val="2400"/>
              <a:buFont typeface="Calibri"/>
              <a:buAutoNum type="arabicPeriod"/>
            </a:pPr>
            <a:r>
              <a:rPr lang="en" sz="2400" dirty="0">
                <a:solidFill>
                  <a:schemeClr val="dk1"/>
                </a:solidFill>
                <a:latin typeface="Times New Roman"/>
                <a:ea typeface="Times New Roman"/>
                <a:cs typeface="Times New Roman"/>
                <a:sym typeface="Times New Roman"/>
              </a:rPr>
              <a:t>Implementation</a:t>
            </a:r>
            <a:endParaRPr sz="800" dirty="0"/>
          </a:p>
          <a:p>
            <a:pPr marL="457200" marR="0" lvl="0" indent="-444500" algn="l" rtl="0">
              <a:lnSpc>
                <a:spcPct val="115000"/>
              </a:lnSpc>
              <a:spcBef>
                <a:spcPts val="0"/>
              </a:spcBef>
              <a:spcAft>
                <a:spcPts val="0"/>
              </a:spcAft>
              <a:buClr>
                <a:schemeClr val="dk1"/>
              </a:buClr>
              <a:buSzPts val="2400"/>
              <a:buFont typeface="Calibri"/>
              <a:buAutoNum type="arabicPeriod"/>
            </a:pPr>
            <a:r>
              <a:rPr lang="en" sz="2400" dirty="0">
                <a:solidFill>
                  <a:schemeClr val="dk1"/>
                </a:solidFill>
                <a:latin typeface="Times New Roman"/>
                <a:ea typeface="Times New Roman"/>
                <a:cs typeface="Times New Roman"/>
                <a:sym typeface="Times New Roman"/>
              </a:rPr>
              <a:t>Results</a:t>
            </a:r>
            <a:endParaRPr sz="800" dirty="0"/>
          </a:p>
          <a:p>
            <a:pPr marL="457200" marR="0" lvl="0" indent="-444500" algn="l" rtl="0">
              <a:lnSpc>
                <a:spcPct val="115000"/>
              </a:lnSpc>
              <a:spcBef>
                <a:spcPts val="0"/>
              </a:spcBef>
              <a:spcAft>
                <a:spcPts val="0"/>
              </a:spcAft>
              <a:buClr>
                <a:schemeClr val="dk1"/>
              </a:buClr>
              <a:buSzPts val="2400"/>
              <a:buFont typeface="Calibri"/>
              <a:buAutoNum type="arabicPeriod"/>
            </a:pPr>
            <a:r>
              <a:rPr lang="en" sz="2400" dirty="0">
                <a:solidFill>
                  <a:schemeClr val="dk1"/>
                </a:solidFill>
                <a:latin typeface="Times New Roman"/>
                <a:ea typeface="Times New Roman"/>
                <a:cs typeface="Times New Roman"/>
                <a:sym typeface="Times New Roman"/>
              </a:rPr>
              <a:t>Conclusion</a:t>
            </a:r>
            <a:endParaRPr sz="2400" dirty="0">
              <a:solidFill>
                <a:schemeClr val="dk1"/>
              </a:solidFill>
              <a:latin typeface="Times New Roman"/>
              <a:ea typeface="Times New Roman"/>
              <a:cs typeface="Times New Roman"/>
              <a:sym typeface="Times New Roman"/>
            </a:endParaRPr>
          </a:p>
          <a:p>
            <a:pPr marL="457200" marR="0" lvl="0" indent="-444500" algn="l" rtl="0">
              <a:lnSpc>
                <a:spcPct val="115000"/>
              </a:lnSpc>
              <a:spcBef>
                <a:spcPts val="0"/>
              </a:spcBef>
              <a:spcAft>
                <a:spcPts val="0"/>
              </a:spcAft>
              <a:buClr>
                <a:schemeClr val="dk1"/>
              </a:buClr>
              <a:buSzPts val="2400"/>
              <a:buFont typeface="Calibri"/>
              <a:buAutoNum type="arabicPeriod"/>
            </a:pPr>
            <a:r>
              <a:rPr lang="en" sz="2400" dirty="0">
                <a:solidFill>
                  <a:schemeClr val="dk1"/>
                </a:solidFill>
                <a:latin typeface="Times New Roman"/>
                <a:ea typeface="Times New Roman"/>
                <a:cs typeface="Times New Roman"/>
                <a:sym typeface="Times New Roman"/>
              </a:rPr>
              <a:t>References</a:t>
            </a:r>
            <a:endParaRPr sz="2400" dirty="0">
              <a:solidFill>
                <a:schemeClr val="dk1"/>
              </a:solidFill>
              <a:latin typeface="Times New Roman"/>
              <a:ea typeface="Times New Roman"/>
              <a:cs typeface="Times New Roman"/>
              <a:sym typeface="Times New Roman"/>
            </a:endParaRPr>
          </a:p>
          <a:p>
            <a:pPr marL="203200" marR="0" lvl="0" indent="-139700" algn="l" rtl="0">
              <a:spcBef>
                <a:spcPts val="0"/>
              </a:spcBef>
              <a:spcAft>
                <a:spcPts val="0"/>
              </a:spcAft>
              <a:buClr>
                <a:schemeClr val="dk1"/>
              </a:buClr>
              <a:buSzPts val="1100"/>
              <a:buFont typeface="Calibri"/>
              <a:buNone/>
            </a:pPr>
            <a:endParaRPr sz="11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g8c3369892d_0_65"/>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20" name="Google Shape;1120;g8c3369892d_0_65"/>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21" name="Google Shape;1121;g8c3369892d_0_65"/>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22" name="Google Shape;1122;g8c3369892d_0_65"/>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23" name="Google Shape;1123;g8c3369892d_0_65"/>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24" name="Google Shape;1124;g8c3369892d_0_65"/>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1125" name="Google Shape;1125;g8c3369892d_0_65"/>
          <p:cNvSpPr txBox="1"/>
          <p:nvPr/>
        </p:nvSpPr>
        <p:spPr>
          <a:xfrm>
            <a:off x="3125532" y="210983"/>
            <a:ext cx="62115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Calibri"/>
                <a:ea typeface="Calibri"/>
                <a:cs typeface="Calibri"/>
                <a:sym typeface="Calibri"/>
              </a:rPr>
              <a:t>OUTPUTS of Data Collection</a:t>
            </a:r>
            <a:endParaRPr sz="800" b="0" i="0" u="none" strike="noStrike" cap="none">
              <a:solidFill>
                <a:schemeClr val="dk1"/>
              </a:solidFill>
              <a:latin typeface="Calibri"/>
              <a:ea typeface="Calibri"/>
              <a:cs typeface="Calibri"/>
              <a:sym typeface="Calibri"/>
            </a:endParaRPr>
          </a:p>
        </p:txBody>
      </p:sp>
      <p:sp>
        <p:nvSpPr>
          <p:cNvPr id="1126" name="Google Shape;1126;g8c3369892d_0_65"/>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1127" name="Google Shape;1127;g8c3369892d_0_65"/>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28" name="Google Shape;1128;g8c3369892d_0_65"/>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1129" name="Google Shape;1129;g8c3369892d_0_65"/>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20</a:t>
            </a:fld>
            <a:endParaRPr sz="800" b="0" i="0" u="none" strike="noStrike" cap="none">
              <a:solidFill>
                <a:schemeClr val="dk1"/>
              </a:solidFill>
              <a:latin typeface="Calibri"/>
              <a:ea typeface="Calibri"/>
              <a:cs typeface="Calibri"/>
              <a:sym typeface="Calibri"/>
            </a:endParaRPr>
          </a:p>
        </p:txBody>
      </p:sp>
      <p:pic>
        <p:nvPicPr>
          <p:cNvPr id="1130" name="Google Shape;1130;g8c3369892d_0_65"/>
          <p:cNvPicPr preferRelativeResize="0"/>
          <p:nvPr/>
        </p:nvPicPr>
        <p:blipFill rotWithShape="1">
          <a:blip r:embed="rId4">
            <a:alphaModFix/>
          </a:blip>
          <a:srcRect/>
          <a:stretch/>
        </p:blipFill>
        <p:spPr>
          <a:xfrm>
            <a:off x="663050" y="1899452"/>
            <a:ext cx="5729609" cy="3059095"/>
          </a:xfrm>
          <a:prstGeom prst="rect">
            <a:avLst/>
          </a:prstGeom>
          <a:noFill/>
          <a:ln>
            <a:noFill/>
          </a:ln>
        </p:spPr>
      </p:pic>
      <p:pic>
        <p:nvPicPr>
          <p:cNvPr id="1131" name="Google Shape;1131;g8c3369892d_0_65"/>
          <p:cNvPicPr preferRelativeResize="0"/>
          <p:nvPr/>
        </p:nvPicPr>
        <p:blipFill rotWithShape="1">
          <a:blip r:embed="rId5">
            <a:alphaModFix/>
          </a:blip>
          <a:srcRect/>
          <a:stretch/>
        </p:blipFill>
        <p:spPr>
          <a:xfrm>
            <a:off x="7055708" y="799959"/>
            <a:ext cx="4654063" cy="2537349"/>
          </a:xfrm>
          <a:prstGeom prst="rect">
            <a:avLst/>
          </a:prstGeom>
          <a:noFill/>
          <a:ln>
            <a:noFill/>
          </a:ln>
        </p:spPr>
      </p:pic>
      <p:pic>
        <p:nvPicPr>
          <p:cNvPr id="1132" name="Google Shape;1132;g8c3369892d_0_65"/>
          <p:cNvPicPr preferRelativeResize="0"/>
          <p:nvPr/>
        </p:nvPicPr>
        <p:blipFill rotWithShape="1">
          <a:blip r:embed="rId6">
            <a:alphaModFix/>
          </a:blip>
          <a:srcRect/>
          <a:stretch/>
        </p:blipFill>
        <p:spPr>
          <a:xfrm>
            <a:off x="7055708" y="4057956"/>
            <a:ext cx="4654063" cy="2487276"/>
          </a:xfrm>
          <a:prstGeom prst="rect">
            <a:avLst/>
          </a:prstGeom>
          <a:noFill/>
          <a:ln>
            <a:noFill/>
          </a:ln>
        </p:spPr>
      </p:pic>
      <p:sp>
        <p:nvSpPr>
          <p:cNvPr id="1133" name="Google Shape;1133;g8c3369892d_0_65"/>
          <p:cNvSpPr/>
          <p:nvPr/>
        </p:nvSpPr>
        <p:spPr>
          <a:xfrm>
            <a:off x="1936813" y="2496065"/>
            <a:ext cx="2208600" cy="1108500"/>
          </a:xfrm>
          <a:prstGeom prst="rect">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g8c27d4ce30_7_353"/>
          <p:cNvSpPr/>
          <p:nvPr/>
        </p:nvSpPr>
        <p:spPr>
          <a:xfrm>
            <a:off x="17154" y="-646"/>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p:txBody>
      </p:sp>
      <p:sp>
        <p:nvSpPr>
          <p:cNvPr id="1140" name="Google Shape;1140;g8c27d4ce30_7_353"/>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41" name="Google Shape;1141;g8c27d4ce30_7_353"/>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42" name="Google Shape;1142;g8c27d4ce30_7_353"/>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43" name="Google Shape;1143;g8c27d4ce30_7_353"/>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44" name="Google Shape;1144;g8c27d4ce30_7_353"/>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145" name="Google Shape;1145;g8c27d4ce30_7_353"/>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146" name="Google Shape;1146;g8c27d4ce30_7_353"/>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147" name="Google Shape;1147;g8c27d4ce30_7_353"/>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148" name="Google Shape;1148;g8c27d4ce30_7_353"/>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21</a:t>
            </a:fld>
            <a:endParaRPr sz="800">
              <a:solidFill>
                <a:srgbClr val="898989"/>
              </a:solidFill>
              <a:latin typeface="Calibri"/>
              <a:ea typeface="Calibri"/>
              <a:cs typeface="Calibri"/>
              <a:sym typeface="Calibri"/>
            </a:endParaRPr>
          </a:p>
        </p:txBody>
      </p:sp>
      <p:sp>
        <p:nvSpPr>
          <p:cNvPr id="1149" name="Google Shape;1149;g8c27d4ce30_7_353"/>
          <p:cNvSpPr txBox="1"/>
          <p:nvPr/>
        </p:nvSpPr>
        <p:spPr>
          <a:xfrm>
            <a:off x="365837" y="182906"/>
            <a:ext cx="11598959" cy="559908"/>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b="1" u="sng">
              <a:solidFill>
                <a:schemeClr val="dk1"/>
              </a:solidFill>
              <a:latin typeface="Times New Roman"/>
              <a:ea typeface="Times New Roman"/>
              <a:cs typeface="Times New Roman"/>
              <a:sym typeface="Times New Roman"/>
            </a:endParaRPr>
          </a:p>
        </p:txBody>
      </p:sp>
      <p:pic>
        <p:nvPicPr>
          <p:cNvPr id="1150" name="Google Shape;1150;g8c27d4ce30_7_353"/>
          <p:cNvPicPr preferRelativeResize="0"/>
          <p:nvPr/>
        </p:nvPicPr>
        <p:blipFill rotWithShape="1">
          <a:blip r:embed="rId4">
            <a:alphaModFix/>
          </a:blip>
          <a:srcRect/>
          <a:stretch/>
        </p:blipFill>
        <p:spPr>
          <a:xfrm>
            <a:off x="1055939" y="748240"/>
            <a:ext cx="4343528" cy="2722246"/>
          </a:xfrm>
          <a:prstGeom prst="rect">
            <a:avLst/>
          </a:prstGeom>
          <a:noFill/>
          <a:ln>
            <a:noFill/>
          </a:ln>
        </p:spPr>
      </p:pic>
      <p:pic>
        <p:nvPicPr>
          <p:cNvPr id="1151" name="Google Shape;1151;g8c27d4ce30_7_353"/>
          <p:cNvPicPr preferRelativeResize="0"/>
          <p:nvPr/>
        </p:nvPicPr>
        <p:blipFill rotWithShape="1">
          <a:blip r:embed="rId5">
            <a:alphaModFix/>
          </a:blip>
          <a:srcRect/>
          <a:stretch/>
        </p:blipFill>
        <p:spPr>
          <a:xfrm>
            <a:off x="6394621" y="760567"/>
            <a:ext cx="4394989" cy="2709919"/>
          </a:xfrm>
          <a:prstGeom prst="rect">
            <a:avLst/>
          </a:prstGeom>
          <a:noFill/>
          <a:ln>
            <a:noFill/>
          </a:ln>
        </p:spPr>
      </p:pic>
      <p:pic>
        <p:nvPicPr>
          <p:cNvPr id="1152" name="Google Shape;1152;g8c27d4ce30_7_353"/>
          <p:cNvPicPr preferRelativeResize="0"/>
          <p:nvPr/>
        </p:nvPicPr>
        <p:blipFill rotWithShape="1">
          <a:blip r:embed="rId6">
            <a:alphaModFix/>
          </a:blip>
          <a:srcRect/>
          <a:stretch/>
        </p:blipFill>
        <p:spPr>
          <a:xfrm>
            <a:off x="1055939" y="3604212"/>
            <a:ext cx="4343833" cy="2759210"/>
          </a:xfrm>
          <a:prstGeom prst="rect">
            <a:avLst/>
          </a:prstGeom>
          <a:noFill/>
          <a:ln>
            <a:noFill/>
          </a:ln>
        </p:spPr>
      </p:pic>
      <p:sp>
        <p:nvSpPr>
          <p:cNvPr id="1153" name="Google Shape;1153;g8c27d4ce30_7_353"/>
          <p:cNvSpPr txBox="1"/>
          <p:nvPr/>
        </p:nvSpPr>
        <p:spPr>
          <a:xfrm>
            <a:off x="5399772" y="760567"/>
            <a:ext cx="418962" cy="2930185"/>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1</a:t>
            </a:r>
            <a:endParaRPr sz="800"/>
          </a:p>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R</a:t>
            </a:r>
            <a:endParaRPr sz="800"/>
          </a:p>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V</a:t>
            </a:r>
            <a:endParaRPr sz="800"/>
          </a:p>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1</a:t>
            </a:r>
            <a:endParaRPr sz="800"/>
          </a:p>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9</a:t>
            </a:r>
            <a:endParaRPr sz="800"/>
          </a:p>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L</a:t>
            </a:r>
            <a:endParaRPr sz="800"/>
          </a:p>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D</a:t>
            </a:r>
            <a:endParaRPr sz="800"/>
          </a:p>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C</a:t>
            </a:r>
            <a:endParaRPr sz="800"/>
          </a:p>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0</a:t>
            </a:r>
            <a:endParaRPr sz="800"/>
          </a:p>
          <a:p>
            <a:pPr marL="0" marR="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2</a:t>
            </a:r>
            <a:endParaRPr sz="800"/>
          </a:p>
          <a:p>
            <a:pPr marL="0" marR="0" lvl="0" indent="0" algn="l" rtl="0">
              <a:spcBef>
                <a:spcPts val="0"/>
              </a:spcBef>
              <a:spcAft>
                <a:spcPts val="0"/>
              </a:spcAft>
              <a:buNone/>
            </a:pPr>
            <a:endParaRPr sz="1700">
              <a:solidFill>
                <a:schemeClr val="dk1"/>
              </a:solidFill>
              <a:latin typeface="Times New Roman"/>
              <a:ea typeface="Times New Roman"/>
              <a:cs typeface="Times New Roman"/>
              <a:sym typeface="Times New Roman"/>
            </a:endParaRPr>
          </a:p>
        </p:txBody>
      </p:sp>
      <p:sp>
        <p:nvSpPr>
          <p:cNvPr id="1154" name="Google Shape;1154;g8c27d4ce30_7_353"/>
          <p:cNvSpPr txBox="1"/>
          <p:nvPr/>
        </p:nvSpPr>
        <p:spPr>
          <a:xfrm>
            <a:off x="10789611" y="760567"/>
            <a:ext cx="435810" cy="2668895"/>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1</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R</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V</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1</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9</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L</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D</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C</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0</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3</a:t>
            </a:r>
            <a:endParaRPr sz="1700">
              <a:solidFill>
                <a:srgbClr val="000000"/>
              </a:solidFill>
              <a:latin typeface="Times New Roman"/>
              <a:ea typeface="Times New Roman"/>
              <a:cs typeface="Times New Roman"/>
              <a:sym typeface="Times New Roman"/>
            </a:endParaRPr>
          </a:p>
        </p:txBody>
      </p:sp>
      <p:sp>
        <p:nvSpPr>
          <p:cNvPr id="1155" name="Google Shape;1155;g8c27d4ce30_7_353"/>
          <p:cNvSpPr txBox="1"/>
          <p:nvPr/>
        </p:nvSpPr>
        <p:spPr>
          <a:xfrm>
            <a:off x="5399772" y="3604212"/>
            <a:ext cx="326540" cy="2668895"/>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1</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R</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V</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1</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9</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L</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D</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C</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1</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8</a:t>
            </a:r>
            <a:endParaRPr sz="800"/>
          </a:p>
        </p:txBody>
      </p:sp>
      <p:sp>
        <p:nvSpPr>
          <p:cNvPr id="1156" name="Google Shape;1156;g8c27d4ce30_7_353"/>
          <p:cNvSpPr txBox="1"/>
          <p:nvPr/>
        </p:nvSpPr>
        <p:spPr>
          <a:xfrm>
            <a:off x="10789611" y="3690752"/>
            <a:ext cx="435810" cy="2668895"/>
          </a:xfrm>
          <a:prstGeom prst="rect">
            <a:avLst/>
          </a:prstGeom>
          <a:noFill/>
          <a:ln>
            <a:noFill/>
          </a:ln>
        </p:spPr>
        <p:txBody>
          <a:bodyPr spcFirstLastPara="1" wrap="square" lIns="55450" tIns="27725" rIns="55450" bIns="27725" anchor="t" anchorCtr="0">
            <a:noAutofit/>
          </a:bodyPr>
          <a:lstStyle/>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1</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R</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V</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1</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9</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L</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D</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C</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2</a:t>
            </a:r>
            <a:endParaRPr sz="800"/>
          </a:p>
          <a:p>
            <a:pPr marL="0" marR="0" lvl="0" indent="0" algn="l" rtl="0">
              <a:spcBef>
                <a:spcPts val="0"/>
              </a:spcBef>
              <a:spcAft>
                <a:spcPts val="0"/>
              </a:spcAft>
              <a:buNone/>
            </a:pPr>
            <a:r>
              <a:rPr lang="en" sz="1700">
                <a:solidFill>
                  <a:srgbClr val="000000"/>
                </a:solidFill>
                <a:latin typeface="Times New Roman"/>
                <a:ea typeface="Times New Roman"/>
                <a:cs typeface="Times New Roman"/>
                <a:sym typeface="Times New Roman"/>
              </a:rPr>
              <a:t>6</a:t>
            </a:r>
            <a:endParaRPr sz="800"/>
          </a:p>
        </p:txBody>
      </p:sp>
      <p:pic>
        <p:nvPicPr>
          <p:cNvPr id="1157" name="Google Shape;1157;g8c27d4ce30_7_353"/>
          <p:cNvPicPr preferRelativeResize="0"/>
          <p:nvPr/>
        </p:nvPicPr>
        <p:blipFill rotWithShape="1">
          <a:blip r:embed="rId7">
            <a:alphaModFix/>
          </a:blip>
          <a:srcRect/>
          <a:stretch/>
        </p:blipFill>
        <p:spPr>
          <a:xfrm>
            <a:off x="6394622" y="3604212"/>
            <a:ext cx="4394989" cy="26688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8c3369892d_0_47"/>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63" name="Google Shape;1163;g8c3369892d_0_47"/>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64" name="Google Shape;1164;g8c3369892d_0_47"/>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65" name="Google Shape;1165;g8c3369892d_0_47"/>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66" name="Google Shape;1166;g8c3369892d_0_47"/>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67" name="Google Shape;1167;g8c3369892d_0_47"/>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1168" name="Google Shape;1168;g8c3369892d_0_47"/>
          <p:cNvSpPr txBox="1"/>
          <p:nvPr/>
        </p:nvSpPr>
        <p:spPr>
          <a:xfrm>
            <a:off x="3125532" y="210983"/>
            <a:ext cx="62115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Calibri"/>
                <a:ea typeface="Calibri"/>
                <a:cs typeface="Calibri"/>
                <a:sym typeface="Calibri"/>
              </a:rPr>
              <a:t>OUTPUTS of Face Training</a:t>
            </a:r>
            <a:endParaRPr sz="800" b="0" i="0" u="none" strike="noStrike" cap="none">
              <a:solidFill>
                <a:schemeClr val="dk1"/>
              </a:solidFill>
              <a:latin typeface="Calibri"/>
              <a:ea typeface="Calibri"/>
              <a:cs typeface="Calibri"/>
              <a:sym typeface="Calibri"/>
            </a:endParaRPr>
          </a:p>
        </p:txBody>
      </p:sp>
      <p:sp>
        <p:nvSpPr>
          <p:cNvPr id="1169" name="Google Shape;1169;g8c3369892d_0_47"/>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1170" name="Google Shape;1170;g8c3369892d_0_47"/>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71" name="Google Shape;1171;g8c3369892d_0_47"/>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1172" name="Google Shape;1172;g8c3369892d_0_47"/>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22</a:t>
            </a:fld>
            <a:endParaRPr sz="800" b="0" i="0" u="none" strike="noStrike" cap="none">
              <a:solidFill>
                <a:schemeClr val="dk1"/>
              </a:solidFill>
              <a:latin typeface="Calibri"/>
              <a:ea typeface="Calibri"/>
              <a:cs typeface="Calibri"/>
              <a:sym typeface="Calibri"/>
            </a:endParaRPr>
          </a:p>
        </p:txBody>
      </p:sp>
      <p:pic>
        <p:nvPicPr>
          <p:cNvPr id="1173" name="Google Shape;1173;g8c3369892d_0_47"/>
          <p:cNvPicPr preferRelativeResize="0"/>
          <p:nvPr/>
        </p:nvPicPr>
        <p:blipFill rotWithShape="1">
          <a:blip r:embed="rId4">
            <a:alphaModFix/>
          </a:blip>
          <a:srcRect/>
          <a:stretch/>
        </p:blipFill>
        <p:spPr>
          <a:xfrm>
            <a:off x="609407" y="974637"/>
            <a:ext cx="4886325" cy="4857750"/>
          </a:xfrm>
          <a:prstGeom prst="rect">
            <a:avLst/>
          </a:prstGeom>
          <a:noFill/>
          <a:ln>
            <a:noFill/>
          </a:ln>
        </p:spPr>
      </p:pic>
      <p:sp>
        <p:nvSpPr>
          <p:cNvPr id="1174" name="Google Shape;1174;g8c3369892d_0_47"/>
          <p:cNvSpPr/>
          <p:nvPr/>
        </p:nvSpPr>
        <p:spPr>
          <a:xfrm>
            <a:off x="630924" y="5486400"/>
            <a:ext cx="2804400" cy="345900"/>
          </a:xfrm>
          <a:prstGeom prst="rect">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5" name="Google Shape;1175;g8c3369892d_0_47"/>
          <p:cNvPicPr preferRelativeResize="0"/>
          <p:nvPr/>
        </p:nvPicPr>
        <p:blipFill rotWithShape="1">
          <a:blip r:embed="rId5">
            <a:alphaModFix/>
          </a:blip>
          <a:srcRect/>
          <a:stretch/>
        </p:blipFill>
        <p:spPr>
          <a:xfrm>
            <a:off x="6203092" y="1723813"/>
            <a:ext cx="5636345" cy="3059095"/>
          </a:xfrm>
          <a:prstGeom prst="rect">
            <a:avLst/>
          </a:prstGeom>
          <a:noFill/>
          <a:ln>
            <a:noFill/>
          </a:ln>
        </p:spPr>
      </p:pic>
      <p:sp>
        <p:nvSpPr>
          <p:cNvPr id="1176" name="Google Shape;1176;g8c3369892d_0_47"/>
          <p:cNvSpPr/>
          <p:nvPr/>
        </p:nvSpPr>
        <p:spPr>
          <a:xfrm>
            <a:off x="9576486" y="2317685"/>
            <a:ext cx="1198500" cy="1278000"/>
          </a:xfrm>
          <a:prstGeom prst="rect">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g8c27d4ce30_7_376"/>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1182" name="Google Shape;1182;g8c27d4ce30_7_376"/>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83" name="Google Shape;1183;g8c27d4ce30_7_376"/>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84" name="Google Shape;1184;g8c27d4ce30_7_376"/>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85" name="Google Shape;1185;g8c27d4ce30_7_376"/>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86" name="Google Shape;1186;g8c27d4ce30_7_376"/>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187" name="Google Shape;1187;g8c27d4ce30_7_376"/>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188" name="Google Shape;1188;g8c27d4ce30_7_376"/>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189" name="Google Shape;1189;g8c27d4ce30_7_376"/>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190" name="Google Shape;1190;g8c27d4ce30_7_376"/>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23</a:t>
            </a:fld>
            <a:endParaRPr sz="800">
              <a:solidFill>
                <a:srgbClr val="898989"/>
              </a:solidFill>
              <a:latin typeface="Calibri"/>
              <a:ea typeface="Calibri"/>
              <a:cs typeface="Calibri"/>
              <a:sym typeface="Calibri"/>
            </a:endParaRPr>
          </a:p>
        </p:txBody>
      </p:sp>
      <p:sp>
        <p:nvSpPr>
          <p:cNvPr id="1191" name="Google Shape;1191;g8c27d4ce30_7_376"/>
          <p:cNvSpPr txBox="1"/>
          <p:nvPr/>
        </p:nvSpPr>
        <p:spPr>
          <a:xfrm>
            <a:off x="611333" y="979989"/>
            <a:ext cx="11076197" cy="1007834"/>
          </a:xfrm>
          <a:prstGeom prst="rect">
            <a:avLst/>
          </a:prstGeom>
          <a:noFill/>
          <a:ln>
            <a:noFill/>
          </a:ln>
        </p:spPr>
        <p:txBody>
          <a:bodyPr spcFirstLastPara="1" wrap="square" lIns="55450" tIns="27725" rIns="55450" bIns="27725" anchor="t" anchorCtr="0">
            <a:noAutofit/>
          </a:bodyPr>
          <a:lstStyle/>
          <a:p>
            <a:pPr marL="177800" marR="0" lvl="0" indent="-184150" algn="l" rtl="0">
              <a:lnSpc>
                <a:spcPct val="150000"/>
              </a:lnSpc>
              <a:spcBef>
                <a:spcPts val="0"/>
              </a:spcBef>
              <a:spcAft>
                <a:spcPts val="0"/>
              </a:spcAft>
              <a:buClr>
                <a:schemeClr val="dk1"/>
              </a:buClr>
              <a:buSzPts val="1100"/>
              <a:buFont typeface="Arial"/>
              <a:buChar char="•"/>
            </a:pPr>
            <a:r>
              <a:rPr lang="en" sz="1700">
                <a:solidFill>
                  <a:schemeClr val="dk1"/>
                </a:solidFill>
                <a:latin typeface="Times New Roman"/>
                <a:ea typeface="Times New Roman"/>
                <a:cs typeface="Times New Roman"/>
                <a:sym typeface="Times New Roman"/>
              </a:rPr>
              <a:t>The collected samples are trained using Haar-Cascade classifier.</a:t>
            </a:r>
            <a:endParaRPr sz="1700">
              <a:solidFill>
                <a:srgbClr val="000000"/>
              </a:solidFill>
              <a:latin typeface="Times New Roman"/>
              <a:ea typeface="Times New Roman"/>
              <a:cs typeface="Times New Roman"/>
              <a:sym typeface="Times New Roman"/>
            </a:endParaRPr>
          </a:p>
          <a:p>
            <a:pPr marL="177800" marR="0" lvl="0" indent="-184150" algn="l" rtl="0">
              <a:lnSpc>
                <a:spcPct val="150000"/>
              </a:lnSpc>
              <a:spcBef>
                <a:spcPts val="0"/>
              </a:spcBef>
              <a:spcAft>
                <a:spcPts val="0"/>
              </a:spcAft>
              <a:buClr>
                <a:schemeClr val="dk1"/>
              </a:buClr>
              <a:buSzPts val="1100"/>
              <a:buFont typeface="Arial"/>
              <a:buChar char="•"/>
            </a:pPr>
            <a:r>
              <a:rPr lang="en" sz="1700">
                <a:solidFill>
                  <a:schemeClr val="dk1"/>
                </a:solidFill>
                <a:latin typeface="Times New Roman"/>
                <a:ea typeface="Times New Roman"/>
                <a:cs typeface="Times New Roman"/>
                <a:sym typeface="Times New Roman"/>
              </a:rPr>
              <a:t>The weights of the training algorithm is stored in a file –</a:t>
            </a:r>
            <a:r>
              <a:rPr lang="en" sz="1700">
                <a:solidFill>
                  <a:srgbClr val="538CD5"/>
                </a:solidFill>
                <a:latin typeface="Times New Roman"/>
                <a:ea typeface="Times New Roman"/>
                <a:cs typeface="Times New Roman"/>
                <a:sym typeface="Times New Roman"/>
              </a:rPr>
              <a:t> trainer.yml </a:t>
            </a:r>
            <a:r>
              <a:rPr lang="en" sz="1700">
                <a:solidFill>
                  <a:schemeClr val="dk1"/>
                </a:solidFill>
                <a:latin typeface="Times New Roman"/>
                <a:ea typeface="Times New Roman"/>
                <a:cs typeface="Times New Roman"/>
                <a:sym typeface="Times New Roman"/>
              </a:rPr>
              <a:t>in a given path</a:t>
            </a:r>
            <a:endParaRPr sz="17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pic>
        <p:nvPicPr>
          <p:cNvPr id="1192" name="Google Shape;1192;g8c27d4ce30_7_376"/>
          <p:cNvPicPr preferRelativeResize="0"/>
          <p:nvPr/>
        </p:nvPicPr>
        <p:blipFill rotWithShape="1">
          <a:blip r:embed="rId4">
            <a:alphaModFix/>
          </a:blip>
          <a:srcRect/>
          <a:stretch/>
        </p:blipFill>
        <p:spPr>
          <a:xfrm>
            <a:off x="2075644" y="1857937"/>
            <a:ext cx="7166633" cy="2915420"/>
          </a:xfrm>
          <a:prstGeom prst="rect">
            <a:avLst/>
          </a:prstGeom>
          <a:noFill/>
          <a:ln>
            <a:noFill/>
          </a:ln>
        </p:spPr>
      </p:pic>
      <p:pic>
        <p:nvPicPr>
          <p:cNvPr id="1193" name="Google Shape;1193;g8c27d4ce30_7_376"/>
          <p:cNvPicPr preferRelativeResize="0"/>
          <p:nvPr/>
        </p:nvPicPr>
        <p:blipFill rotWithShape="1">
          <a:blip r:embed="rId5">
            <a:alphaModFix/>
          </a:blip>
          <a:srcRect t="72080"/>
          <a:stretch/>
        </p:blipFill>
        <p:spPr>
          <a:xfrm>
            <a:off x="1319814" y="5161747"/>
            <a:ext cx="8641455" cy="10098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g8c3369892d_0_30"/>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199" name="Google Shape;1199;g8c3369892d_0_30"/>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200" name="Google Shape;1200;g8c3369892d_0_30"/>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201" name="Google Shape;1201;g8c3369892d_0_30"/>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202" name="Google Shape;1202;g8c3369892d_0_30"/>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203" name="Google Shape;1203;g8c3369892d_0_30"/>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1204" name="Google Shape;1204;g8c3369892d_0_30"/>
          <p:cNvSpPr txBox="1"/>
          <p:nvPr/>
        </p:nvSpPr>
        <p:spPr>
          <a:xfrm>
            <a:off x="2003350" y="210975"/>
            <a:ext cx="76308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dirty="0">
                <a:solidFill>
                  <a:srgbClr val="376092"/>
                </a:solidFill>
                <a:latin typeface="Calibri"/>
                <a:ea typeface="Calibri"/>
                <a:cs typeface="Calibri"/>
                <a:sym typeface="Calibri"/>
              </a:rPr>
              <a:t>Outputs And Results Of Recogniton</a:t>
            </a:r>
            <a:endParaRPr sz="3333" b="1" dirty="0">
              <a:solidFill>
                <a:srgbClr val="376092"/>
              </a:solidFill>
              <a:latin typeface="Calibri"/>
              <a:ea typeface="Calibri"/>
              <a:cs typeface="Calibri"/>
              <a:sym typeface="Calibri"/>
            </a:endParaRPr>
          </a:p>
        </p:txBody>
      </p:sp>
      <p:sp>
        <p:nvSpPr>
          <p:cNvPr id="1205" name="Google Shape;1205;g8c3369892d_0_30"/>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1206" name="Google Shape;1206;g8c3369892d_0_30"/>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207" name="Google Shape;1207;g8c3369892d_0_30"/>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1208" name="Google Shape;1208;g8c3369892d_0_30"/>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24</a:t>
            </a:fld>
            <a:endParaRPr sz="800" b="0" i="0" u="none" strike="noStrike" cap="none">
              <a:solidFill>
                <a:schemeClr val="dk1"/>
              </a:solidFill>
              <a:latin typeface="Calibri"/>
              <a:ea typeface="Calibri"/>
              <a:cs typeface="Calibri"/>
              <a:sym typeface="Calibri"/>
            </a:endParaRPr>
          </a:p>
        </p:txBody>
      </p:sp>
      <p:pic>
        <p:nvPicPr>
          <p:cNvPr id="1209" name="Google Shape;1209;g8c3369892d_0_30"/>
          <p:cNvPicPr preferRelativeResize="0"/>
          <p:nvPr/>
        </p:nvPicPr>
        <p:blipFill rotWithShape="1">
          <a:blip r:embed="rId4">
            <a:alphaModFix/>
          </a:blip>
          <a:srcRect/>
          <a:stretch/>
        </p:blipFill>
        <p:spPr>
          <a:xfrm>
            <a:off x="2974795" y="4099232"/>
            <a:ext cx="4962525" cy="2362200"/>
          </a:xfrm>
          <a:prstGeom prst="rect">
            <a:avLst/>
          </a:prstGeom>
          <a:noFill/>
          <a:ln>
            <a:noFill/>
          </a:ln>
        </p:spPr>
      </p:pic>
      <p:pic>
        <p:nvPicPr>
          <p:cNvPr id="1210" name="Google Shape;1210;g8c3369892d_0_30"/>
          <p:cNvPicPr preferRelativeResize="0"/>
          <p:nvPr/>
        </p:nvPicPr>
        <p:blipFill rotWithShape="1">
          <a:blip r:embed="rId5">
            <a:alphaModFix/>
          </a:blip>
          <a:srcRect/>
          <a:stretch/>
        </p:blipFill>
        <p:spPr>
          <a:xfrm>
            <a:off x="609407" y="933966"/>
            <a:ext cx="3857625" cy="2676525"/>
          </a:xfrm>
          <a:prstGeom prst="rect">
            <a:avLst/>
          </a:prstGeom>
          <a:noFill/>
          <a:ln>
            <a:noFill/>
          </a:ln>
        </p:spPr>
      </p:pic>
      <p:pic>
        <p:nvPicPr>
          <p:cNvPr id="1211" name="Google Shape;1211;g8c3369892d_0_30"/>
          <p:cNvPicPr preferRelativeResize="0"/>
          <p:nvPr/>
        </p:nvPicPr>
        <p:blipFill rotWithShape="1">
          <a:blip r:embed="rId6">
            <a:alphaModFix/>
          </a:blip>
          <a:srcRect/>
          <a:stretch/>
        </p:blipFill>
        <p:spPr>
          <a:xfrm>
            <a:off x="6908226" y="857608"/>
            <a:ext cx="4124901" cy="28102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g8c27d4ce30_7_392"/>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1217" name="Google Shape;1217;g8c27d4ce30_7_392"/>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18" name="Google Shape;1218;g8c27d4ce30_7_392"/>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19" name="Google Shape;1219;g8c27d4ce30_7_392"/>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20" name="Google Shape;1220;g8c27d4ce30_7_392"/>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21" name="Google Shape;1221;g8c27d4ce30_7_392"/>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222" name="Google Shape;1222;g8c27d4ce30_7_392"/>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223" name="Google Shape;1223;g8c27d4ce30_7_392"/>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224" name="Google Shape;1224;g8c27d4ce30_7_392"/>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225" name="Google Shape;1225;g8c27d4ce30_7_392"/>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25</a:t>
            </a:fld>
            <a:endParaRPr sz="800">
              <a:solidFill>
                <a:srgbClr val="898989"/>
              </a:solidFill>
              <a:latin typeface="Calibri"/>
              <a:ea typeface="Calibri"/>
              <a:cs typeface="Calibri"/>
              <a:sym typeface="Calibri"/>
            </a:endParaRPr>
          </a:p>
        </p:txBody>
      </p:sp>
      <p:pic>
        <p:nvPicPr>
          <p:cNvPr id="1226" name="Google Shape;1226;g8c27d4ce30_7_392" descr="C:\Users\lenovo\Desktop\INDUSTRY 4.0\output1.JPG"/>
          <p:cNvPicPr preferRelativeResize="0"/>
          <p:nvPr/>
        </p:nvPicPr>
        <p:blipFill rotWithShape="1">
          <a:blip r:embed="rId4">
            <a:alphaModFix/>
          </a:blip>
          <a:srcRect/>
          <a:stretch/>
        </p:blipFill>
        <p:spPr>
          <a:xfrm>
            <a:off x="319626" y="870975"/>
            <a:ext cx="5471330" cy="2558025"/>
          </a:xfrm>
          <a:prstGeom prst="rect">
            <a:avLst/>
          </a:prstGeom>
          <a:noFill/>
          <a:ln>
            <a:noFill/>
          </a:ln>
        </p:spPr>
      </p:pic>
      <p:pic>
        <p:nvPicPr>
          <p:cNvPr id="1227" name="Google Shape;1227;g8c27d4ce30_7_392" descr="C:\Users\lenovo\Desktop\INDUSTRY 4.0\OUTPUT2.JPG"/>
          <p:cNvPicPr preferRelativeResize="0"/>
          <p:nvPr/>
        </p:nvPicPr>
        <p:blipFill rotWithShape="1">
          <a:blip r:embed="rId5">
            <a:alphaModFix/>
          </a:blip>
          <a:srcRect/>
          <a:stretch/>
        </p:blipFill>
        <p:spPr>
          <a:xfrm>
            <a:off x="5911156" y="870975"/>
            <a:ext cx="5936187" cy="2558025"/>
          </a:xfrm>
          <a:prstGeom prst="rect">
            <a:avLst/>
          </a:prstGeom>
          <a:noFill/>
          <a:ln>
            <a:noFill/>
          </a:ln>
        </p:spPr>
      </p:pic>
      <p:pic>
        <p:nvPicPr>
          <p:cNvPr id="1228" name="Google Shape;1228;g8c27d4ce30_7_392" descr="C:\Users\lenovo\Desktop\INDUSTRY 4.0\OUTPUT3.JPG"/>
          <p:cNvPicPr preferRelativeResize="0"/>
          <p:nvPr/>
        </p:nvPicPr>
        <p:blipFill rotWithShape="1">
          <a:blip r:embed="rId6">
            <a:alphaModFix/>
          </a:blip>
          <a:srcRect/>
          <a:stretch/>
        </p:blipFill>
        <p:spPr>
          <a:xfrm>
            <a:off x="319626" y="3660039"/>
            <a:ext cx="5471714" cy="2495219"/>
          </a:xfrm>
          <a:prstGeom prst="rect">
            <a:avLst/>
          </a:prstGeom>
          <a:noFill/>
          <a:ln>
            <a:noFill/>
          </a:ln>
        </p:spPr>
      </p:pic>
      <p:pic>
        <p:nvPicPr>
          <p:cNvPr id="1229" name="Google Shape;1229;g8c27d4ce30_7_392"/>
          <p:cNvPicPr preferRelativeResize="0"/>
          <p:nvPr/>
        </p:nvPicPr>
        <p:blipFill rotWithShape="1">
          <a:blip r:embed="rId7">
            <a:alphaModFix/>
          </a:blip>
          <a:srcRect/>
          <a:stretch/>
        </p:blipFill>
        <p:spPr>
          <a:xfrm>
            <a:off x="5911156" y="3661264"/>
            <a:ext cx="5936187" cy="249399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g8c27d4ce30_7_409"/>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1235" name="Google Shape;1235;g8c27d4ce30_7_409"/>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36" name="Google Shape;1236;g8c27d4ce30_7_409"/>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37" name="Google Shape;1237;g8c27d4ce30_7_409"/>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38" name="Google Shape;1238;g8c27d4ce30_7_409"/>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39" name="Google Shape;1239;g8c27d4ce30_7_409"/>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240" name="Google Shape;1240;g8c27d4ce30_7_409"/>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241" name="Google Shape;1241;g8c27d4ce30_7_409"/>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242" name="Google Shape;1242;g8c27d4ce30_7_409"/>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243" name="Google Shape;1243;g8c27d4ce30_7_409"/>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26</a:t>
            </a:fld>
            <a:endParaRPr sz="800">
              <a:solidFill>
                <a:srgbClr val="898989"/>
              </a:solidFill>
              <a:latin typeface="Calibri"/>
              <a:ea typeface="Calibri"/>
              <a:cs typeface="Calibri"/>
              <a:sym typeface="Calibri"/>
            </a:endParaRPr>
          </a:p>
        </p:txBody>
      </p:sp>
      <p:pic>
        <p:nvPicPr>
          <p:cNvPr id="1244" name="Google Shape;1244;g8c27d4ce30_7_409" descr="C:\Users\lenovo\Desktop\INDUSTRY 4.0\wrong1.JPG"/>
          <p:cNvPicPr preferRelativeResize="0"/>
          <p:nvPr/>
        </p:nvPicPr>
        <p:blipFill rotWithShape="1">
          <a:blip r:embed="rId4">
            <a:alphaModFix/>
          </a:blip>
          <a:srcRect/>
          <a:stretch/>
        </p:blipFill>
        <p:spPr>
          <a:xfrm>
            <a:off x="609408" y="887574"/>
            <a:ext cx="5255537" cy="2726256"/>
          </a:xfrm>
          <a:prstGeom prst="rect">
            <a:avLst/>
          </a:prstGeom>
          <a:noFill/>
          <a:ln>
            <a:noFill/>
          </a:ln>
        </p:spPr>
      </p:pic>
      <p:pic>
        <p:nvPicPr>
          <p:cNvPr id="1245" name="Google Shape;1245;g8c27d4ce30_7_409" descr="C:\Users\lenovo\Desktop\INDUSTRY 4.0\WRONG2.JPG"/>
          <p:cNvPicPr preferRelativeResize="0"/>
          <p:nvPr/>
        </p:nvPicPr>
        <p:blipFill rotWithShape="1">
          <a:blip r:embed="rId5">
            <a:alphaModFix/>
          </a:blip>
          <a:srcRect/>
          <a:stretch/>
        </p:blipFill>
        <p:spPr>
          <a:xfrm>
            <a:off x="6003578" y="907176"/>
            <a:ext cx="5843765" cy="2720482"/>
          </a:xfrm>
          <a:prstGeom prst="rect">
            <a:avLst/>
          </a:prstGeom>
          <a:noFill/>
          <a:ln>
            <a:noFill/>
          </a:ln>
        </p:spPr>
      </p:pic>
      <p:pic>
        <p:nvPicPr>
          <p:cNvPr id="1246" name="Google Shape;1246;g8c27d4ce30_7_409" descr="C:\Users\lenovo\Desktop\INDUSTRY 4.0\WRONG3.JPG"/>
          <p:cNvPicPr preferRelativeResize="0"/>
          <p:nvPr/>
        </p:nvPicPr>
        <p:blipFill rotWithShape="1">
          <a:blip r:embed="rId6">
            <a:alphaModFix/>
          </a:blip>
          <a:srcRect/>
          <a:stretch/>
        </p:blipFill>
        <p:spPr>
          <a:xfrm>
            <a:off x="611334" y="3795686"/>
            <a:ext cx="5253612" cy="2772465"/>
          </a:xfrm>
          <a:prstGeom prst="rect">
            <a:avLst/>
          </a:prstGeom>
          <a:noFill/>
          <a:ln>
            <a:noFill/>
          </a:ln>
        </p:spPr>
      </p:pic>
      <p:pic>
        <p:nvPicPr>
          <p:cNvPr id="1247" name="Google Shape;1247;g8c27d4ce30_7_409"/>
          <p:cNvPicPr preferRelativeResize="0"/>
          <p:nvPr/>
        </p:nvPicPr>
        <p:blipFill rotWithShape="1">
          <a:blip r:embed="rId7">
            <a:alphaModFix/>
          </a:blip>
          <a:srcRect/>
          <a:stretch/>
        </p:blipFill>
        <p:spPr>
          <a:xfrm>
            <a:off x="6003578" y="3801112"/>
            <a:ext cx="5843765" cy="27670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g8c27d4ce30_7_409"/>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lang="en-IN"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lang="en-IN" sz="1100">
              <a:solidFill>
                <a:srgbClr val="681748"/>
              </a:solidFill>
              <a:latin typeface="Calibri"/>
              <a:ea typeface="Calibri"/>
              <a:cs typeface="Calibri"/>
              <a:sym typeface="Calibri"/>
            </a:endParaRPr>
          </a:p>
        </p:txBody>
      </p:sp>
      <p:sp>
        <p:nvSpPr>
          <p:cNvPr id="1235" name="Google Shape;1235;g8c27d4ce30_7_409"/>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36" name="Google Shape;1236;g8c27d4ce30_7_409"/>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37" name="Google Shape;1237;g8c27d4ce30_7_409"/>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38" name="Google Shape;1238;g8c27d4ce30_7_409"/>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39" name="Google Shape;1239;g8c27d4ce30_7_409"/>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240" name="Google Shape;1240;g8c27d4ce30_7_409"/>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241" name="Google Shape;1241;g8c27d4ce30_7_409"/>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242" name="Google Shape;1242;g8c27d4ce30_7_409"/>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243" name="Google Shape;1243;g8c27d4ce30_7_409"/>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27</a:t>
            </a:fld>
            <a:endParaRPr sz="800">
              <a:solidFill>
                <a:srgbClr val="898989"/>
              </a:solidFill>
              <a:latin typeface="Calibri"/>
              <a:ea typeface="Calibri"/>
              <a:cs typeface="Calibri"/>
              <a:sym typeface="Calibri"/>
            </a:endParaRPr>
          </a:p>
        </p:txBody>
      </p:sp>
      <p:sp>
        <p:nvSpPr>
          <p:cNvPr id="2" name="Google Shape;1204;g8c3369892d_0_30">
            <a:extLst>
              <a:ext uri="{FF2B5EF4-FFF2-40B4-BE49-F238E27FC236}">
                <a16:creationId xmlns:a16="http://schemas.microsoft.com/office/drawing/2014/main" id="{62B8D56F-65D2-4B46-B316-72223B1C3E69}"/>
              </a:ext>
            </a:extLst>
          </p:cNvPr>
          <p:cNvSpPr txBox="1"/>
          <p:nvPr/>
        </p:nvSpPr>
        <p:spPr>
          <a:xfrm>
            <a:off x="2003350" y="210975"/>
            <a:ext cx="76308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dirty="0">
                <a:solidFill>
                  <a:srgbClr val="376092"/>
                </a:solidFill>
                <a:latin typeface="Calibri"/>
                <a:ea typeface="Calibri"/>
                <a:cs typeface="Calibri"/>
                <a:sym typeface="Calibri"/>
              </a:rPr>
              <a:t>Attendance Updating using Excel </a:t>
            </a:r>
            <a:endParaRPr sz="3333" b="1" dirty="0">
              <a:solidFill>
                <a:srgbClr val="376092"/>
              </a:solidFill>
              <a:latin typeface="Calibri"/>
              <a:ea typeface="Calibri"/>
              <a:cs typeface="Calibri"/>
              <a:sym typeface="Calibri"/>
            </a:endParaRPr>
          </a:p>
        </p:txBody>
      </p:sp>
      <p:pic>
        <p:nvPicPr>
          <p:cNvPr id="18" name="Picture 17">
            <a:extLst>
              <a:ext uri="{FF2B5EF4-FFF2-40B4-BE49-F238E27FC236}">
                <a16:creationId xmlns:a16="http://schemas.microsoft.com/office/drawing/2014/main" id="{198CC7D4-893D-41B2-A11C-C8E14FE3B796}"/>
              </a:ext>
            </a:extLst>
          </p:cNvPr>
          <p:cNvPicPr/>
          <p:nvPr/>
        </p:nvPicPr>
        <p:blipFill>
          <a:blip r:embed="rId4">
            <a:extLst>
              <a:ext uri="{28A0092B-C50C-407E-A947-70E740481C1C}">
                <a14:useLocalDpi xmlns:a14="http://schemas.microsoft.com/office/drawing/2010/main" val="0"/>
              </a:ext>
            </a:extLst>
          </a:blip>
          <a:stretch>
            <a:fillRect/>
          </a:stretch>
        </p:blipFill>
        <p:spPr>
          <a:xfrm>
            <a:off x="1415562" y="776867"/>
            <a:ext cx="8880230" cy="5358171"/>
          </a:xfrm>
          <a:prstGeom prst="rect">
            <a:avLst/>
          </a:prstGeom>
        </p:spPr>
      </p:pic>
    </p:spTree>
    <p:extLst>
      <p:ext uri="{BB962C8B-B14F-4D97-AF65-F5344CB8AC3E}">
        <p14:creationId xmlns:p14="http://schemas.microsoft.com/office/powerpoint/2010/main" val="150362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g8c27d4ce30_7_426"/>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Clr>
                <a:srgbClr val="000000"/>
              </a:buClr>
              <a:buFont typeface="Arial"/>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1253" name="Google Shape;1253;g8c27d4ce30_7_426"/>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54" name="Google Shape;1254;g8c27d4ce30_7_426"/>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55" name="Google Shape;1255;g8c27d4ce30_7_426"/>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56" name="Google Shape;1256;g8c27d4ce30_7_426"/>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57" name="Google Shape;1257;g8c27d4ce30_7_426"/>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258" name="Google Shape;1258;g8c27d4ce30_7_426"/>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259" name="Google Shape;1259;g8c27d4ce30_7_426"/>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260" name="Google Shape;1260;g8c27d4ce30_7_426"/>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261" name="Google Shape;1261;g8c27d4ce30_7_426"/>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28</a:t>
            </a:fld>
            <a:endParaRPr sz="800">
              <a:solidFill>
                <a:srgbClr val="898989"/>
              </a:solidFill>
              <a:latin typeface="Calibri"/>
              <a:ea typeface="Calibri"/>
              <a:cs typeface="Calibri"/>
              <a:sym typeface="Calibri"/>
            </a:endParaRPr>
          </a:p>
        </p:txBody>
      </p:sp>
      <p:sp>
        <p:nvSpPr>
          <p:cNvPr id="1262" name="Google Shape;1262;g8c27d4ce30_7_426"/>
          <p:cNvSpPr txBox="1"/>
          <p:nvPr/>
        </p:nvSpPr>
        <p:spPr>
          <a:xfrm>
            <a:off x="592954" y="1626898"/>
            <a:ext cx="11237935" cy="3191475"/>
          </a:xfrm>
          <a:prstGeom prst="rect">
            <a:avLst/>
          </a:prstGeom>
          <a:noFill/>
          <a:ln>
            <a:noFill/>
          </a:ln>
        </p:spPr>
        <p:txBody>
          <a:bodyPr spcFirstLastPara="1" wrap="square" lIns="55450" tIns="27725" rIns="55450" bIns="27725" anchor="t" anchorCtr="0">
            <a:noAutofit/>
          </a:bodyPr>
          <a:lstStyle/>
          <a:p>
            <a:pPr marL="0" marR="0" lvl="0" indent="0" algn="l" rtl="0">
              <a:lnSpc>
                <a:spcPct val="150000"/>
              </a:lnSpc>
              <a:spcBef>
                <a:spcPts val="0"/>
              </a:spcBef>
              <a:spcAft>
                <a:spcPts val="0"/>
              </a:spcAft>
              <a:buNone/>
            </a:pPr>
            <a:r>
              <a:rPr lang="en" sz="1700" b="1">
                <a:solidFill>
                  <a:srgbClr val="000000"/>
                </a:solidFill>
                <a:latin typeface="Times New Roman"/>
                <a:ea typeface="Times New Roman"/>
                <a:cs typeface="Times New Roman"/>
                <a:sym typeface="Times New Roman"/>
              </a:rPr>
              <a:t>Confidence of the Classifier</a:t>
            </a:r>
            <a:endParaRPr sz="1700" b="1">
              <a:solidFill>
                <a:srgbClr val="000000"/>
              </a:solidFill>
              <a:latin typeface="Times New Roman"/>
              <a:ea typeface="Times New Roman"/>
              <a:cs typeface="Times New Roman"/>
              <a:sym typeface="Times New Roman"/>
            </a:endParaRPr>
          </a:p>
          <a:p>
            <a:pPr marL="177800" marR="0" lvl="1" indent="-184150" algn="l" rtl="0">
              <a:lnSpc>
                <a:spcPct val="150000"/>
              </a:lnSpc>
              <a:spcBef>
                <a:spcPts val="0"/>
              </a:spcBef>
              <a:spcAft>
                <a:spcPts val="0"/>
              </a:spcAft>
              <a:buClr>
                <a:srgbClr val="000000"/>
              </a:buClr>
              <a:buSzPts val="1100"/>
              <a:buFont typeface="Arial"/>
              <a:buChar char="•"/>
            </a:pPr>
            <a:r>
              <a:rPr lang="en" sz="1700" b="0" i="0" u="none" strike="noStrike" cap="none">
                <a:solidFill>
                  <a:srgbClr val="000000"/>
                </a:solidFill>
                <a:latin typeface="Times New Roman"/>
                <a:ea typeface="Times New Roman"/>
                <a:cs typeface="Times New Roman"/>
                <a:sym typeface="Times New Roman"/>
              </a:rPr>
              <a:t>The correctness of the detection and recognition of a face in an image</a:t>
            </a:r>
            <a:endParaRPr sz="1700" b="0" i="0" u="none" strike="noStrike" cap="none">
              <a:solidFill>
                <a:srgbClr val="000000"/>
              </a:solidFill>
              <a:latin typeface="Times New Roman"/>
              <a:ea typeface="Times New Roman"/>
              <a:cs typeface="Times New Roman"/>
              <a:sym typeface="Times New Roman"/>
            </a:endParaRPr>
          </a:p>
          <a:p>
            <a:pPr marL="177800" marR="0" lvl="1" indent="-184150" algn="l" rtl="0">
              <a:lnSpc>
                <a:spcPct val="150000"/>
              </a:lnSpc>
              <a:spcBef>
                <a:spcPts val="0"/>
              </a:spcBef>
              <a:spcAft>
                <a:spcPts val="0"/>
              </a:spcAft>
              <a:buClr>
                <a:srgbClr val="000000"/>
              </a:buClr>
              <a:buSzPts val="1100"/>
              <a:buFont typeface="Arial"/>
              <a:buChar char="•"/>
            </a:pPr>
            <a:r>
              <a:rPr lang="en" sz="1700" b="0" i="0" u="none" strike="noStrike" cap="none">
                <a:solidFill>
                  <a:srgbClr val="000000"/>
                </a:solidFill>
                <a:latin typeface="Times New Roman"/>
                <a:ea typeface="Times New Roman"/>
                <a:cs typeface="Times New Roman"/>
                <a:sym typeface="Times New Roman"/>
              </a:rPr>
              <a:t>The confidence of detection in our algorithm is in between 84% and 95% depending on lighting, training and the matching of prerequisites. </a:t>
            </a:r>
            <a:endParaRPr sz="1700" b="0" i="0" u="none" strike="noStrike" cap="none">
              <a:solidFill>
                <a:srgbClr val="000000"/>
              </a:solidFill>
              <a:latin typeface="Times New Roman"/>
              <a:ea typeface="Times New Roman"/>
              <a:cs typeface="Times New Roman"/>
              <a:sym typeface="Times New Roman"/>
            </a:endParaRPr>
          </a:p>
          <a:p>
            <a:pPr marL="177800" marR="0" lvl="1" indent="-114300" algn="l" rtl="0">
              <a:lnSpc>
                <a:spcPct val="150000"/>
              </a:lnSpc>
              <a:spcBef>
                <a:spcPts val="0"/>
              </a:spcBef>
              <a:spcAft>
                <a:spcPts val="0"/>
              </a:spcAft>
              <a:buNone/>
            </a:pPr>
            <a:endParaRPr sz="1700" b="0" i="0" u="none" strike="noStrike" cap="none">
              <a:solidFill>
                <a:srgbClr val="00000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 sz="1700" b="1">
                <a:solidFill>
                  <a:srgbClr val="000000"/>
                </a:solidFill>
                <a:latin typeface="Times New Roman"/>
                <a:ea typeface="Times New Roman"/>
                <a:cs typeface="Times New Roman"/>
                <a:sym typeface="Times New Roman"/>
              </a:rPr>
              <a:t>Accuracy of The classifier </a:t>
            </a:r>
            <a:endParaRPr sz="1700" b="1">
              <a:solidFill>
                <a:srgbClr val="000000"/>
              </a:solidFill>
              <a:latin typeface="Times New Roman"/>
              <a:ea typeface="Times New Roman"/>
              <a:cs typeface="Times New Roman"/>
              <a:sym typeface="Times New Roman"/>
            </a:endParaRPr>
          </a:p>
          <a:p>
            <a:pPr marL="177800" marR="0" lvl="0" indent="-184150" algn="l" rtl="0">
              <a:lnSpc>
                <a:spcPct val="150000"/>
              </a:lnSpc>
              <a:spcBef>
                <a:spcPts val="0"/>
              </a:spcBef>
              <a:spcAft>
                <a:spcPts val="0"/>
              </a:spcAft>
              <a:buClr>
                <a:srgbClr val="000000"/>
              </a:buClr>
              <a:buSzPts val="1100"/>
              <a:buFont typeface="Arial"/>
              <a:buChar char="•"/>
            </a:pPr>
            <a:r>
              <a:rPr lang="en" sz="1700">
                <a:solidFill>
                  <a:srgbClr val="000000"/>
                </a:solidFill>
                <a:latin typeface="Times New Roman"/>
                <a:ea typeface="Times New Roman"/>
                <a:cs typeface="Times New Roman"/>
                <a:sym typeface="Times New Roman"/>
              </a:rPr>
              <a:t>Number of times the recognition is done correctly over total number of attempts made.</a:t>
            </a:r>
            <a:endParaRPr sz="1700">
              <a:solidFill>
                <a:srgbClr val="000000"/>
              </a:solidFill>
              <a:latin typeface="Times New Roman"/>
              <a:ea typeface="Times New Roman"/>
              <a:cs typeface="Times New Roman"/>
              <a:sym typeface="Times New Roman"/>
            </a:endParaRPr>
          </a:p>
          <a:p>
            <a:pPr marL="177800" marR="0" lvl="0" indent="-184150" algn="l" rtl="0">
              <a:lnSpc>
                <a:spcPct val="150000"/>
              </a:lnSpc>
              <a:spcBef>
                <a:spcPts val="0"/>
              </a:spcBef>
              <a:spcAft>
                <a:spcPts val="0"/>
              </a:spcAft>
              <a:buClr>
                <a:srgbClr val="000000"/>
              </a:buClr>
              <a:buSzPts val="1100"/>
              <a:buFont typeface="Arial"/>
              <a:buChar char="•"/>
            </a:pPr>
            <a:r>
              <a:rPr lang="en" sz="1700">
                <a:solidFill>
                  <a:srgbClr val="000000"/>
                </a:solidFill>
                <a:latin typeface="Times New Roman"/>
                <a:ea typeface="Times New Roman"/>
                <a:cs typeface="Times New Roman"/>
                <a:sym typeface="Times New Roman"/>
              </a:rPr>
              <a:t>The accuracy of the system is 95%.</a:t>
            </a:r>
            <a:endParaRPr sz="1700">
              <a:solidFill>
                <a:srgbClr val="000000"/>
              </a:solidFill>
              <a:latin typeface="Times New Roman"/>
              <a:ea typeface="Times New Roman"/>
              <a:cs typeface="Times New Roman"/>
              <a:sym typeface="Times New Roman"/>
            </a:endParaRPr>
          </a:p>
        </p:txBody>
      </p:sp>
      <p:sp>
        <p:nvSpPr>
          <p:cNvPr id="1263" name="Google Shape;1263;g8c27d4ce30_7_426"/>
          <p:cNvSpPr txBox="1"/>
          <p:nvPr/>
        </p:nvSpPr>
        <p:spPr>
          <a:xfrm>
            <a:off x="3797700" y="108475"/>
            <a:ext cx="39822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 sz="3300" b="1" u="sng">
                <a:solidFill>
                  <a:schemeClr val="dk1"/>
                </a:solidFill>
                <a:latin typeface="Times New Roman"/>
                <a:ea typeface="Times New Roman"/>
                <a:cs typeface="Times New Roman"/>
                <a:sym typeface="Times New Roman"/>
              </a:rPr>
              <a:t>UNDERSTANDING</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g8c27d4ce30_7_456"/>
          <p:cNvSpPr/>
          <p:nvPr/>
        </p:nvSpPr>
        <p:spPr>
          <a:xfrm>
            <a:off x="0" y="0"/>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1269" name="Google Shape;1269;g8c27d4ce30_7_456"/>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70" name="Google Shape;1270;g8c27d4ce30_7_456"/>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71" name="Google Shape;1271;g8c27d4ce30_7_456"/>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72" name="Google Shape;1272;g8c27d4ce30_7_456"/>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73" name="Google Shape;1273;g8c27d4ce30_7_456"/>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274" name="Google Shape;1274;g8c27d4ce30_7_456"/>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275" name="Google Shape;1275;g8c27d4ce30_7_456"/>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276" name="Google Shape;1276;g8c27d4ce30_7_456"/>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277" name="Google Shape;1277;g8c27d4ce30_7_456"/>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29</a:t>
            </a:fld>
            <a:endParaRPr sz="800">
              <a:solidFill>
                <a:srgbClr val="898989"/>
              </a:solidFill>
              <a:latin typeface="Calibri"/>
              <a:ea typeface="Calibri"/>
              <a:cs typeface="Calibri"/>
              <a:sym typeface="Calibri"/>
            </a:endParaRPr>
          </a:p>
        </p:txBody>
      </p:sp>
      <p:sp>
        <p:nvSpPr>
          <p:cNvPr id="1278" name="Google Shape;1278;g8c27d4ce30_7_456"/>
          <p:cNvSpPr txBox="1"/>
          <p:nvPr/>
        </p:nvSpPr>
        <p:spPr>
          <a:xfrm>
            <a:off x="2214277" y="182906"/>
            <a:ext cx="7255125" cy="559908"/>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 sz="3300" b="1" u="sng">
                <a:solidFill>
                  <a:schemeClr val="dk1"/>
                </a:solidFill>
                <a:latin typeface="Times New Roman"/>
                <a:ea typeface="Times New Roman"/>
                <a:cs typeface="Times New Roman"/>
                <a:sym typeface="Times New Roman"/>
              </a:rPr>
              <a:t>CONCLUSION</a:t>
            </a:r>
            <a:endParaRPr sz="3300" b="1" u="sng">
              <a:solidFill>
                <a:schemeClr val="dk1"/>
              </a:solidFill>
              <a:latin typeface="Times New Roman"/>
              <a:ea typeface="Times New Roman"/>
              <a:cs typeface="Times New Roman"/>
              <a:sym typeface="Times New Roman"/>
            </a:endParaRPr>
          </a:p>
        </p:txBody>
      </p:sp>
      <p:sp>
        <p:nvSpPr>
          <p:cNvPr id="1279" name="Google Shape;1279;g8c27d4ce30_7_456"/>
          <p:cNvSpPr txBox="1"/>
          <p:nvPr/>
        </p:nvSpPr>
        <p:spPr>
          <a:xfrm>
            <a:off x="609408" y="841366"/>
            <a:ext cx="10891352" cy="4759217"/>
          </a:xfrm>
          <a:prstGeom prst="rect">
            <a:avLst/>
          </a:prstGeom>
          <a:noFill/>
          <a:ln>
            <a:noFill/>
          </a:ln>
        </p:spPr>
        <p:txBody>
          <a:bodyPr spcFirstLastPara="1" wrap="square" lIns="55450" tIns="27725" rIns="55450" bIns="27725" anchor="t" anchorCtr="0">
            <a:noAutofit/>
          </a:bodyPr>
          <a:lstStyle/>
          <a:p>
            <a:pPr marL="177800" marR="0" lvl="0" indent="-177800" algn="just" rtl="0">
              <a:lnSpc>
                <a:spcPct val="150000"/>
              </a:lnSpc>
              <a:spcBef>
                <a:spcPts val="0"/>
              </a:spcBef>
              <a:spcAft>
                <a:spcPts val="0"/>
              </a:spcAft>
              <a:buClr>
                <a:schemeClr val="dk1"/>
              </a:buClr>
              <a:buSzPts val="1200"/>
              <a:buFont typeface="Arial"/>
              <a:buChar char="•"/>
            </a:pPr>
            <a:r>
              <a:rPr lang="en" sz="1700" dirty="0">
                <a:solidFill>
                  <a:schemeClr val="dk1"/>
                </a:solidFill>
                <a:latin typeface="Times New Roman"/>
                <a:ea typeface="Times New Roman"/>
                <a:cs typeface="Times New Roman"/>
                <a:sym typeface="Times New Roman"/>
              </a:rPr>
              <a:t>Sample of individual person is collected using a camera/WEBCAM. </a:t>
            </a:r>
            <a:endParaRPr sz="800" dirty="0"/>
          </a:p>
          <a:p>
            <a:pPr marL="0" marR="0" lvl="0" indent="0" algn="l" rtl="0">
              <a:lnSpc>
                <a:spcPct val="150000"/>
              </a:lnSpc>
              <a:spcBef>
                <a:spcPts val="0"/>
              </a:spcBef>
              <a:spcAft>
                <a:spcPts val="0"/>
              </a:spcAft>
              <a:buNone/>
            </a:pPr>
            <a:r>
              <a:rPr lang="en" sz="1700" dirty="0">
                <a:solidFill>
                  <a:schemeClr val="dk1"/>
                </a:solidFill>
                <a:latin typeface="Times New Roman"/>
                <a:ea typeface="Times New Roman"/>
                <a:cs typeface="Times New Roman"/>
                <a:sym typeface="Times New Roman"/>
              </a:rPr>
              <a:t>	</a:t>
            </a:r>
            <a:r>
              <a:rPr lang="en" sz="1700" dirty="0">
                <a:solidFill>
                  <a:srgbClr val="538CD5"/>
                </a:solidFill>
                <a:latin typeface="Times New Roman"/>
                <a:ea typeface="Times New Roman"/>
                <a:cs typeface="Times New Roman"/>
                <a:sym typeface="Times New Roman"/>
              </a:rPr>
              <a:t>	</a:t>
            </a:r>
            <a:r>
              <a:rPr lang="en" sz="1700" dirty="0">
                <a:solidFill>
                  <a:schemeClr val="tx1"/>
                </a:solidFill>
                <a:latin typeface="Times New Roman"/>
                <a:ea typeface="Times New Roman"/>
                <a:cs typeface="Times New Roman"/>
                <a:sym typeface="Times New Roman"/>
              </a:rPr>
              <a:t>A sample of 50 images of a person is captured using the webcam of the laptop. The samples collected are of different expressions.</a:t>
            </a:r>
            <a:endParaRPr sz="1700" dirty="0">
              <a:solidFill>
                <a:schemeClr val="tx1"/>
              </a:solidFill>
              <a:latin typeface="Times New Roman"/>
              <a:ea typeface="Times New Roman"/>
              <a:cs typeface="Times New Roman"/>
              <a:sym typeface="Times New Roman"/>
            </a:endParaRPr>
          </a:p>
          <a:p>
            <a:pPr marL="177800" marR="0" lvl="0" indent="-177800" algn="just" rtl="0">
              <a:lnSpc>
                <a:spcPct val="150000"/>
              </a:lnSpc>
              <a:spcBef>
                <a:spcPts val="0"/>
              </a:spcBef>
              <a:spcAft>
                <a:spcPts val="0"/>
              </a:spcAft>
              <a:buClr>
                <a:schemeClr val="dk1"/>
              </a:buClr>
              <a:buSzPts val="1200"/>
              <a:buFont typeface="Arial"/>
              <a:buChar char="•"/>
            </a:pPr>
            <a:r>
              <a:rPr lang="en" sz="1700" dirty="0">
                <a:solidFill>
                  <a:schemeClr val="dk1"/>
                </a:solidFill>
                <a:latin typeface="Times New Roman"/>
                <a:ea typeface="Times New Roman"/>
                <a:cs typeface="Times New Roman"/>
                <a:sym typeface="Times New Roman"/>
              </a:rPr>
              <a:t>The collected samples are grouped with respect to Face_id (</a:t>
            </a:r>
            <a:r>
              <a:rPr lang="en" sz="1700" dirty="0">
                <a:solidFill>
                  <a:schemeClr val="accent2"/>
                </a:solidFill>
                <a:latin typeface="Times New Roman"/>
                <a:ea typeface="Times New Roman"/>
                <a:cs typeface="Times New Roman"/>
                <a:sym typeface="Times New Roman"/>
              </a:rPr>
              <a:t>USN</a:t>
            </a:r>
            <a:r>
              <a:rPr lang="en" sz="1700" dirty="0">
                <a:solidFill>
                  <a:schemeClr val="dk1"/>
                </a:solidFill>
                <a:latin typeface="Times New Roman"/>
                <a:ea typeface="Times New Roman"/>
                <a:cs typeface="Times New Roman"/>
                <a:sym typeface="Times New Roman"/>
              </a:rPr>
              <a:t>). </a:t>
            </a:r>
            <a:endParaRPr sz="800" dirty="0"/>
          </a:p>
          <a:p>
            <a:pPr marL="0" marR="0" lvl="0" indent="0" algn="just" rtl="0">
              <a:lnSpc>
                <a:spcPct val="150000"/>
              </a:lnSpc>
              <a:spcBef>
                <a:spcPts val="0"/>
              </a:spcBef>
              <a:spcAft>
                <a:spcPts val="0"/>
              </a:spcAft>
              <a:buNone/>
            </a:pPr>
            <a:r>
              <a:rPr lang="en" sz="1700" dirty="0">
                <a:solidFill>
                  <a:schemeClr val="dk1"/>
                </a:solidFill>
                <a:latin typeface="Times New Roman"/>
                <a:ea typeface="Times New Roman"/>
                <a:cs typeface="Times New Roman"/>
                <a:sym typeface="Times New Roman"/>
              </a:rPr>
              <a:t>		</a:t>
            </a:r>
            <a:r>
              <a:rPr lang="en" sz="1700" dirty="0">
                <a:solidFill>
                  <a:schemeClr val="tx1"/>
                </a:solidFill>
                <a:latin typeface="Calibri"/>
                <a:ea typeface="Calibri"/>
                <a:cs typeface="Calibri"/>
                <a:sym typeface="Calibri"/>
              </a:rPr>
              <a:t> </a:t>
            </a:r>
            <a:r>
              <a:rPr lang="en" sz="1700" dirty="0">
                <a:solidFill>
                  <a:schemeClr val="tx1"/>
                </a:solidFill>
                <a:latin typeface="Times New Roman"/>
                <a:ea typeface="Times New Roman"/>
                <a:cs typeface="Times New Roman"/>
                <a:sym typeface="Times New Roman"/>
              </a:rPr>
              <a:t>The samples corresponding to a particular Face_id is stored in a folder “Test”. These samples are gray-scale images and are only the face of the person as shown. These samples are used to train the classifier. </a:t>
            </a:r>
            <a:endParaRPr sz="1700" dirty="0">
              <a:solidFill>
                <a:schemeClr val="tx1"/>
              </a:solidFill>
              <a:latin typeface="Times New Roman"/>
              <a:ea typeface="Times New Roman"/>
              <a:cs typeface="Times New Roman"/>
              <a:sym typeface="Times New Roman"/>
            </a:endParaRPr>
          </a:p>
          <a:p>
            <a:pPr marL="177800" marR="0" lvl="0" indent="-177800" algn="just" rtl="0">
              <a:lnSpc>
                <a:spcPct val="150000"/>
              </a:lnSpc>
              <a:spcBef>
                <a:spcPts val="0"/>
              </a:spcBef>
              <a:spcAft>
                <a:spcPts val="0"/>
              </a:spcAft>
              <a:buClr>
                <a:schemeClr val="dk1"/>
              </a:buClr>
              <a:buSzPts val="1200"/>
              <a:buFont typeface="Arial"/>
              <a:buChar char="•"/>
            </a:pPr>
            <a:r>
              <a:rPr lang="en" sz="1700" dirty="0">
                <a:solidFill>
                  <a:schemeClr val="dk1"/>
                </a:solidFill>
                <a:latin typeface="Times New Roman"/>
                <a:ea typeface="Times New Roman"/>
                <a:cs typeface="Times New Roman"/>
                <a:sym typeface="Times New Roman"/>
              </a:rPr>
              <a:t>The classifier is trained with respect to USN using CNN &amp; Haar- Cascade classifier.</a:t>
            </a:r>
            <a:endParaRPr sz="800" dirty="0"/>
          </a:p>
          <a:p>
            <a:pPr marL="0" marR="0" lvl="0" indent="0" algn="l" rtl="0">
              <a:lnSpc>
                <a:spcPct val="150000"/>
              </a:lnSpc>
              <a:spcBef>
                <a:spcPts val="0"/>
              </a:spcBef>
              <a:spcAft>
                <a:spcPts val="0"/>
              </a:spcAft>
              <a:buNone/>
            </a:pPr>
            <a:r>
              <a:rPr lang="en" sz="1700" dirty="0">
                <a:solidFill>
                  <a:schemeClr val="dk1"/>
                </a:solidFill>
                <a:latin typeface="Times New Roman"/>
                <a:ea typeface="Times New Roman"/>
                <a:cs typeface="Times New Roman"/>
                <a:sym typeface="Times New Roman"/>
              </a:rPr>
              <a:t>	</a:t>
            </a:r>
            <a:endParaRPr sz="1700"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 sz="1700" dirty="0">
                <a:solidFill>
                  <a:schemeClr val="dk1"/>
                </a:solidFill>
                <a:latin typeface="Times New Roman"/>
                <a:ea typeface="Times New Roman"/>
                <a:cs typeface="Times New Roman"/>
                <a:sym typeface="Times New Roman"/>
              </a:rPr>
              <a:t>TESTING: </a:t>
            </a:r>
            <a:endParaRPr sz="1700" dirty="0">
              <a:solidFill>
                <a:srgbClr val="000000"/>
              </a:solidFill>
              <a:latin typeface="Times New Roman"/>
              <a:ea typeface="Times New Roman"/>
              <a:cs typeface="Times New Roman"/>
              <a:sym typeface="Times New Roman"/>
            </a:endParaRPr>
          </a:p>
          <a:p>
            <a:pPr marL="177800" marR="0" lvl="0" indent="-177800" algn="just" rtl="0">
              <a:lnSpc>
                <a:spcPct val="150000"/>
              </a:lnSpc>
              <a:spcBef>
                <a:spcPts val="0"/>
              </a:spcBef>
              <a:spcAft>
                <a:spcPts val="0"/>
              </a:spcAft>
              <a:buClr>
                <a:schemeClr val="dk1"/>
              </a:buClr>
              <a:buSzPts val="1200"/>
              <a:buFont typeface="Arial"/>
              <a:buChar char="•"/>
            </a:pPr>
            <a:r>
              <a:rPr lang="en" sz="1700" dirty="0">
                <a:solidFill>
                  <a:schemeClr val="dk1"/>
                </a:solidFill>
                <a:latin typeface="Times New Roman"/>
                <a:ea typeface="Times New Roman"/>
                <a:cs typeface="Times New Roman"/>
                <a:sym typeface="Times New Roman"/>
              </a:rPr>
              <a:t>A new photo is captured from the camera and is given to recognizer.</a:t>
            </a:r>
            <a:endParaRPr sz="1700" dirty="0">
              <a:solidFill>
                <a:srgbClr val="000000"/>
              </a:solidFill>
              <a:latin typeface="Times New Roman"/>
              <a:ea typeface="Times New Roman"/>
              <a:cs typeface="Times New Roman"/>
              <a:sym typeface="Times New Roman"/>
            </a:endParaRPr>
          </a:p>
          <a:p>
            <a:pPr marL="177800" marR="0" lvl="0" indent="-177800" algn="just" rtl="0">
              <a:lnSpc>
                <a:spcPct val="150000"/>
              </a:lnSpc>
              <a:spcBef>
                <a:spcPts val="0"/>
              </a:spcBef>
              <a:spcAft>
                <a:spcPts val="0"/>
              </a:spcAft>
              <a:buClr>
                <a:schemeClr val="dk1"/>
              </a:buClr>
              <a:buSzPts val="1200"/>
              <a:buFont typeface="Arial"/>
              <a:buChar char="•"/>
            </a:pPr>
            <a:r>
              <a:rPr lang="en" sz="1700" dirty="0">
                <a:solidFill>
                  <a:schemeClr val="dk1"/>
                </a:solidFill>
                <a:latin typeface="Times New Roman"/>
                <a:ea typeface="Times New Roman"/>
                <a:cs typeface="Times New Roman"/>
                <a:sym typeface="Times New Roman"/>
              </a:rPr>
              <a:t>The recognizer recognizes the face in the new image and maps it to corresponding USN.</a:t>
            </a:r>
            <a:endParaRPr sz="1700" dirty="0">
              <a:solidFill>
                <a:schemeClr val="dk1"/>
              </a:solidFill>
              <a:latin typeface="Times New Roman"/>
              <a:ea typeface="Times New Roman"/>
              <a:cs typeface="Times New Roman"/>
              <a:sym typeface="Times New Roman"/>
            </a:endParaRPr>
          </a:p>
          <a:p>
            <a:pPr marL="177800" marR="0" lvl="0" indent="-177800" algn="just" rtl="0">
              <a:lnSpc>
                <a:spcPct val="150000"/>
              </a:lnSpc>
              <a:spcBef>
                <a:spcPts val="0"/>
              </a:spcBef>
              <a:spcAft>
                <a:spcPts val="0"/>
              </a:spcAft>
              <a:buClr>
                <a:schemeClr val="dk1"/>
              </a:buClr>
              <a:buSzPts val="1200"/>
              <a:buFont typeface="Arial"/>
              <a:buChar char="•"/>
            </a:pPr>
            <a:r>
              <a:rPr lang="en" sz="1700" dirty="0">
                <a:solidFill>
                  <a:schemeClr val="dk1"/>
                </a:solidFill>
                <a:latin typeface="Times New Roman"/>
                <a:ea typeface="Times New Roman"/>
                <a:cs typeface="Times New Roman"/>
                <a:sym typeface="Times New Roman"/>
              </a:rPr>
              <a:t>If USN is authenticated, ATTENDANCE IS MARKED if not it remains absent as a default.</a:t>
            </a:r>
            <a:endParaRPr sz="17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8c27d4ce30_0_0"/>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60" name="Google Shape;860;g8c27d4ce30_0_0"/>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61" name="Google Shape;861;g8c27d4ce30_0_0"/>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62" name="Google Shape;862;g8c27d4ce30_0_0"/>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63" name="Google Shape;863;g8c27d4ce30_0_0"/>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64" name="Google Shape;864;g8c27d4ce30_0_0"/>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865" name="Google Shape;865;g8c27d4ce30_0_0"/>
          <p:cNvSpPr txBox="1"/>
          <p:nvPr/>
        </p:nvSpPr>
        <p:spPr>
          <a:xfrm>
            <a:off x="3125532" y="142516"/>
            <a:ext cx="6211500" cy="5112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005893"/>
                </a:solidFill>
                <a:latin typeface="Playfair Display"/>
                <a:ea typeface="Playfair Display"/>
                <a:cs typeface="Playfair Display"/>
                <a:sym typeface="Playfair Display"/>
              </a:rPr>
              <a:t>Introduction</a:t>
            </a:r>
            <a:endParaRPr sz="800" b="0" i="0" u="none" strike="noStrike" cap="none">
              <a:solidFill>
                <a:schemeClr val="dk1"/>
              </a:solidFill>
              <a:latin typeface="Calibri"/>
              <a:ea typeface="Calibri"/>
              <a:cs typeface="Calibri"/>
              <a:sym typeface="Calibri"/>
            </a:endParaRPr>
          </a:p>
        </p:txBody>
      </p:sp>
      <p:sp>
        <p:nvSpPr>
          <p:cNvPr id="866" name="Google Shape;866;g8c27d4ce30_0_0"/>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867" name="Google Shape;867;g8c27d4ce30_0_0"/>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68" name="Google Shape;868;g8c27d4ce30_0_0"/>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869" name="Google Shape;869;g8c27d4ce30_0_0"/>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3</a:t>
            </a:fld>
            <a:endParaRPr sz="800" b="0" i="0" u="none" strike="noStrike" cap="none">
              <a:solidFill>
                <a:schemeClr val="dk1"/>
              </a:solidFill>
              <a:latin typeface="Calibri"/>
              <a:ea typeface="Calibri"/>
              <a:cs typeface="Calibri"/>
              <a:sym typeface="Calibri"/>
            </a:endParaRPr>
          </a:p>
        </p:txBody>
      </p:sp>
      <p:sp>
        <p:nvSpPr>
          <p:cNvPr id="870" name="Google Shape;870;g8c27d4ce30_0_0"/>
          <p:cNvSpPr txBox="1"/>
          <p:nvPr/>
        </p:nvSpPr>
        <p:spPr>
          <a:xfrm>
            <a:off x="719000" y="1050833"/>
            <a:ext cx="10863600" cy="5071200"/>
          </a:xfrm>
          <a:prstGeom prst="rect">
            <a:avLst/>
          </a:prstGeom>
          <a:solidFill>
            <a:schemeClr val="lt1">
              <a:alpha val="97650"/>
            </a:schemeClr>
          </a:solidFill>
          <a:ln>
            <a:noFill/>
          </a:ln>
        </p:spPr>
        <p:txBody>
          <a:bodyPr spcFirstLastPara="1" wrap="square" lIns="121900" tIns="121900" rIns="121900" bIns="121900" anchor="ctr" anchorCtr="0">
            <a:noAutofit/>
          </a:bodyPr>
          <a:lstStyle/>
          <a:p>
            <a:pPr marL="609584" marR="0" lvl="0" indent="-457187" algn="l" rtl="0">
              <a:lnSpc>
                <a:spcPct val="100000"/>
              </a:lnSpc>
              <a:spcBef>
                <a:spcPts val="0"/>
              </a:spcBef>
              <a:spcAft>
                <a:spcPts val="0"/>
              </a:spcAft>
              <a:buClr>
                <a:schemeClr val="dk1"/>
              </a:buClr>
              <a:buSzPts val="1800"/>
              <a:buFont typeface="Calibri"/>
              <a:buAutoNum type="arabicPeriod"/>
            </a:pPr>
            <a:r>
              <a:rPr lang="en" sz="2400" b="0" i="0" u="none" strike="noStrike" cap="none" dirty="0">
                <a:solidFill>
                  <a:schemeClr val="dk1"/>
                </a:solidFill>
                <a:latin typeface="Calibri"/>
                <a:ea typeface="Calibri"/>
                <a:cs typeface="Calibri"/>
                <a:sym typeface="Calibri"/>
              </a:rPr>
              <a:t>What is Attendance Monitoring system(AMS)?</a:t>
            </a:r>
            <a:endParaRPr sz="2400" b="0" i="0" u="none" strike="noStrike" cap="none" dirty="0">
              <a:solidFill>
                <a:schemeClr val="dk1"/>
              </a:solidFill>
              <a:latin typeface="Calibri"/>
              <a:ea typeface="Calibri"/>
              <a:cs typeface="Calibri"/>
              <a:sym typeface="Calibri"/>
            </a:endParaRPr>
          </a:p>
          <a:p>
            <a:pPr marL="1219169" marR="0" lvl="1" indent="-457187" algn="l" rtl="0">
              <a:lnSpc>
                <a:spcPct val="100000"/>
              </a:lnSpc>
              <a:spcBef>
                <a:spcPts val="0"/>
              </a:spcBef>
              <a:spcAft>
                <a:spcPts val="0"/>
              </a:spcAft>
              <a:buClr>
                <a:schemeClr val="dk1"/>
              </a:buClr>
              <a:buSzPts val="1800"/>
              <a:buFont typeface="Calibri"/>
              <a:buAutoNum type="alphaLcPeriod"/>
            </a:pPr>
            <a:r>
              <a:rPr lang="en" sz="2400" b="0" i="0" u="none" strike="noStrike" cap="none" dirty="0">
                <a:solidFill>
                  <a:schemeClr val="dk1"/>
                </a:solidFill>
                <a:latin typeface="Calibri"/>
                <a:ea typeface="Calibri"/>
                <a:cs typeface="Calibri"/>
                <a:sym typeface="Calibri"/>
              </a:rPr>
              <a:t>Takes attendance of students in each class.</a:t>
            </a:r>
            <a:endParaRPr sz="2400" b="0" i="0" u="none" strike="noStrike" cap="none" dirty="0">
              <a:solidFill>
                <a:schemeClr val="dk1"/>
              </a:solidFill>
              <a:latin typeface="Calibri"/>
              <a:ea typeface="Calibri"/>
              <a:cs typeface="Calibri"/>
              <a:sym typeface="Calibri"/>
            </a:endParaRPr>
          </a:p>
          <a:p>
            <a:pPr marL="1219169" marR="0" lvl="1" indent="-457187" algn="l" rtl="0">
              <a:lnSpc>
                <a:spcPct val="100000"/>
              </a:lnSpc>
              <a:spcBef>
                <a:spcPts val="0"/>
              </a:spcBef>
              <a:spcAft>
                <a:spcPts val="0"/>
              </a:spcAft>
              <a:buClr>
                <a:schemeClr val="dk1"/>
              </a:buClr>
              <a:buSzPts val="1800"/>
              <a:buFont typeface="Calibri"/>
              <a:buAutoNum type="alphaLcPeriod"/>
            </a:pPr>
            <a:r>
              <a:rPr lang="en" sz="2400" b="0" i="0" u="none" strike="noStrike" cap="none" dirty="0">
                <a:solidFill>
                  <a:schemeClr val="dk1"/>
                </a:solidFill>
                <a:latin typeface="Calibri"/>
                <a:ea typeface="Calibri"/>
                <a:cs typeface="Calibri"/>
                <a:sym typeface="Calibri"/>
              </a:rPr>
              <a:t>Can be manual or automatic. </a:t>
            </a:r>
            <a:endParaRPr sz="2400" b="0" i="0" u="none" strike="noStrike" cap="none" dirty="0">
              <a:solidFill>
                <a:schemeClr val="dk1"/>
              </a:solidFill>
              <a:latin typeface="Calibri"/>
              <a:ea typeface="Calibri"/>
              <a:cs typeface="Calibri"/>
              <a:sym typeface="Calibri"/>
            </a:endParaRPr>
          </a:p>
          <a:p>
            <a:pPr marL="152396"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a:p>
            <a:pPr marL="152396" marR="0" lvl="0" indent="0" algn="l" rtl="0">
              <a:lnSpc>
                <a:spcPct val="100000"/>
              </a:lnSpc>
              <a:spcBef>
                <a:spcPts val="0"/>
              </a:spcBef>
              <a:spcAft>
                <a:spcPts val="0"/>
              </a:spcAft>
              <a:buClr>
                <a:srgbClr val="000000"/>
              </a:buClr>
              <a:buSzPts val="2400"/>
              <a:buFont typeface="Arial"/>
              <a:buNone/>
            </a:pPr>
            <a:r>
              <a:rPr lang="en" sz="2400" b="0" i="0" u="none" strike="noStrike" cap="none" dirty="0">
                <a:solidFill>
                  <a:schemeClr val="dk1"/>
                </a:solidFill>
                <a:latin typeface="Calibri"/>
                <a:ea typeface="Calibri"/>
                <a:cs typeface="Calibri"/>
                <a:sym typeface="Calibri"/>
              </a:rPr>
              <a:t>2.    How is our Attendance Monitoring System different from existing system?</a:t>
            </a:r>
            <a:endParaRPr sz="2400" b="0" i="0" u="none" strike="noStrike" cap="none" dirty="0">
              <a:solidFill>
                <a:schemeClr val="dk1"/>
              </a:solidFill>
              <a:latin typeface="Calibri"/>
              <a:ea typeface="Calibri"/>
              <a:cs typeface="Calibri"/>
              <a:sym typeface="Calibri"/>
            </a:endParaRPr>
          </a:p>
          <a:p>
            <a:pPr marL="1219169" marR="0" lvl="1" indent="-457187" algn="l" rtl="0">
              <a:lnSpc>
                <a:spcPct val="100000"/>
              </a:lnSpc>
              <a:spcBef>
                <a:spcPts val="0"/>
              </a:spcBef>
              <a:spcAft>
                <a:spcPts val="0"/>
              </a:spcAft>
              <a:buClr>
                <a:schemeClr val="dk1"/>
              </a:buClr>
              <a:buSzPts val="1800"/>
              <a:buFont typeface="Calibri"/>
              <a:buAutoNum type="alphaLcPeriod"/>
            </a:pPr>
            <a:r>
              <a:rPr lang="en" sz="2400" b="0" i="0" u="none" strike="noStrike" cap="none" dirty="0">
                <a:solidFill>
                  <a:schemeClr val="dk1"/>
                </a:solidFill>
                <a:latin typeface="Calibri"/>
                <a:ea typeface="Calibri"/>
                <a:cs typeface="Calibri"/>
                <a:sym typeface="Calibri"/>
              </a:rPr>
              <a:t>Existing System is a Manual system where there is use of registers.</a:t>
            </a:r>
            <a:endParaRPr sz="2400" b="0" i="0" u="none" strike="noStrike" cap="none" dirty="0">
              <a:solidFill>
                <a:schemeClr val="dk1"/>
              </a:solidFill>
              <a:latin typeface="Calibri"/>
              <a:ea typeface="Calibri"/>
              <a:cs typeface="Calibri"/>
              <a:sym typeface="Calibri"/>
            </a:endParaRPr>
          </a:p>
          <a:p>
            <a:pPr marL="1828754" marR="0" lvl="2" indent="-457189" algn="l" rtl="0">
              <a:lnSpc>
                <a:spcPct val="100000"/>
              </a:lnSpc>
              <a:spcBef>
                <a:spcPts val="0"/>
              </a:spcBef>
              <a:spcAft>
                <a:spcPts val="0"/>
              </a:spcAft>
              <a:buClr>
                <a:schemeClr val="dk1"/>
              </a:buClr>
              <a:buSzPts val="1800"/>
              <a:buFont typeface="Calibri"/>
              <a:buAutoNum type="romanLcPeriod"/>
            </a:pPr>
            <a:r>
              <a:rPr lang="en" sz="2400" b="0" i="0" u="none" strike="noStrike" cap="none" dirty="0">
                <a:solidFill>
                  <a:schemeClr val="dk1"/>
                </a:solidFill>
                <a:latin typeface="Calibri"/>
                <a:ea typeface="Calibri"/>
                <a:cs typeface="Calibri"/>
                <a:sym typeface="Calibri"/>
              </a:rPr>
              <a:t>Time Consuming.</a:t>
            </a:r>
            <a:endParaRPr sz="2400" b="0" i="0" u="none" strike="noStrike" cap="none" dirty="0">
              <a:solidFill>
                <a:schemeClr val="dk1"/>
              </a:solidFill>
              <a:latin typeface="Calibri"/>
              <a:ea typeface="Calibri"/>
              <a:cs typeface="Calibri"/>
              <a:sym typeface="Calibri"/>
            </a:endParaRPr>
          </a:p>
          <a:p>
            <a:pPr marL="1828754" marR="0" lvl="2" indent="-457189" algn="l" rtl="0">
              <a:lnSpc>
                <a:spcPct val="100000"/>
              </a:lnSpc>
              <a:spcBef>
                <a:spcPts val="0"/>
              </a:spcBef>
              <a:spcAft>
                <a:spcPts val="0"/>
              </a:spcAft>
              <a:buClr>
                <a:schemeClr val="dk1"/>
              </a:buClr>
              <a:buSzPts val="1800"/>
              <a:buFont typeface="Calibri"/>
              <a:buAutoNum type="romanLcPeriod"/>
            </a:pPr>
            <a:r>
              <a:rPr lang="en" sz="2400" b="0" i="0" u="none" strike="noStrike" cap="none" dirty="0">
                <a:solidFill>
                  <a:schemeClr val="dk1"/>
                </a:solidFill>
                <a:latin typeface="Calibri"/>
                <a:ea typeface="Calibri"/>
                <a:cs typeface="Calibri"/>
                <a:sym typeface="Calibri"/>
              </a:rPr>
              <a:t>Burden on the staff.</a:t>
            </a:r>
            <a:endParaRPr sz="2400" b="0" i="0" u="none" strike="noStrike" cap="none" dirty="0">
              <a:solidFill>
                <a:schemeClr val="dk1"/>
              </a:solidFill>
              <a:latin typeface="Calibri"/>
              <a:ea typeface="Calibri"/>
              <a:cs typeface="Calibri"/>
              <a:sym typeface="Calibri"/>
            </a:endParaRPr>
          </a:p>
          <a:p>
            <a:pPr marL="1219169" marR="0" lvl="1" indent="-457187" algn="l" rtl="0">
              <a:lnSpc>
                <a:spcPct val="100000"/>
              </a:lnSpc>
              <a:spcBef>
                <a:spcPts val="0"/>
              </a:spcBef>
              <a:spcAft>
                <a:spcPts val="0"/>
              </a:spcAft>
              <a:buClr>
                <a:schemeClr val="dk1"/>
              </a:buClr>
              <a:buSzPts val="1800"/>
              <a:buFont typeface="Calibri"/>
              <a:buAutoNum type="alphaLcPeriod"/>
            </a:pPr>
            <a:r>
              <a:rPr lang="en" sz="2400" b="0" i="0" u="none" strike="noStrike" cap="none" dirty="0">
                <a:solidFill>
                  <a:schemeClr val="dk1"/>
                </a:solidFill>
                <a:latin typeface="Calibri"/>
                <a:ea typeface="Calibri"/>
                <a:cs typeface="Calibri"/>
                <a:sym typeface="Calibri"/>
              </a:rPr>
              <a:t>The proposed framework overcomes the drawbacks of the existing system.</a:t>
            </a:r>
            <a:endParaRPr sz="2400" b="0" i="0" u="none" strike="noStrike" cap="none" dirty="0">
              <a:solidFill>
                <a:schemeClr val="dk1"/>
              </a:solidFill>
              <a:latin typeface="Calibri"/>
              <a:ea typeface="Calibri"/>
              <a:cs typeface="Calibri"/>
              <a:sym typeface="Calibri"/>
            </a:endParaRPr>
          </a:p>
          <a:p>
            <a:pPr marL="1219169" marR="0" lvl="1" indent="-457187" algn="l" rtl="0">
              <a:lnSpc>
                <a:spcPct val="100000"/>
              </a:lnSpc>
              <a:spcBef>
                <a:spcPts val="0"/>
              </a:spcBef>
              <a:spcAft>
                <a:spcPts val="0"/>
              </a:spcAft>
              <a:buClr>
                <a:schemeClr val="dk1"/>
              </a:buClr>
              <a:buSzPts val="1800"/>
              <a:buFont typeface="Calibri"/>
              <a:buAutoNum type="alphaLcPeriod"/>
            </a:pPr>
            <a:r>
              <a:rPr lang="en" sz="2400" b="0" i="0" u="none" strike="noStrike" cap="none" dirty="0">
                <a:solidFill>
                  <a:schemeClr val="dk1"/>
                </a:solidFill>
                <a:latin typeface="Calibri"/>
                <a:ea typeface="Calibri"/>
                <a:cs typeface="Calibri"/>
                <a:sym typeface="Calibri"/>
              </a:rPr>
              <a:t>There will be no interruptions or wasting of time just to take attendance of students</a:t>
            </a:r>
            <a:endParaRPr sz="2400" b="0" i="0" u="none" strike="noStrike" cap="none" dirty="0">
              <a:solidFill>
                <a:schemeClr val="dk1"/>
              </a:solidFill>
              <a:latin typeface="Calibri"/>
              <a:ea typeface="Calibri"/>
              <a:cs typeface="Calibri"/>
              <a:sym typeface="Calibri"/>
            </a:endParaRPr>
          </a:p>
          <a:p>
            <a:pPr marL="152396"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a:p>
            <a:pPr marL="152396" marR="0" lvl="0" indent="0" algn="l" rtl="0">
              <a:lnSpc>
                <a:spcPct val="100000"/>
              </a:lnSpc>
              <a:spcBef>
                <a:spcPts val="0"/>
              </a:spcBef>
              <a:spcAft>
                <a:spcPts val="0"/>
              </a:spcAft>
              <a:buClr>
                <a:srgbClr val="000000"/>
              </a:buClr>
              <a:buSzPts val="2400"/>
              <a:buFont typeface="Arial"/>
              <a:buNone/>
            </a:pPr>
            <a:r>
              <a:rPr lang="en" sz="2400" b="0" i="0" u="none" strike="noStrike" cap="none" dirty="0">
                <a:solidFill>
                  <a:schemeClr val="dk1"/>
                </a:solidFill>
                <a:latin typeface="Calibri"/>
                <a:ea typeface="Calibri"/>
                <a:cs typeface="Calibri"/>
                <a:sym typeface="Calibri"/>
              </a:rPr>
              <a:t>3.     What do we tend to Achieve by using AMS?</a:t>
            </a:r>
            <a:endParaRPr sz="2400" b="0" i="0" u="none" strike="noStrike" cap="none" dirty="0">
              <a:solidFill>
                <a:schemeClr val="dk1"/>
              </a:solidFill>
              <a:latin typeface="Calibri"/>
              <a:ea typeface="Calibri"/>
              <a:cs typeface="Calibri"/>
              <a:sym typeface="Calibri"/>
            </a:endParaRPr>
          </a:p>
          <a:p>
            <a:pPr marL="1219169" marR="0" lvl="1" indent="-457187" algn="l" rtl="0">
              <a:lnSpc>
                <a:spcPct val="100000"/>
              </a:lnSpc>
              <a:spcBef>
                <a:spcPts val="0"/>
              </a:spcBef>
              <a:spcAft>
                <a:spcPts val="0"/>
              </a:spcAft>
              <a:buClr>
                <a:schemeClr val="dk1"/>
              </a:buClr>
              <a:buSzPts val="1800"/>
              <a:buFont typeface="Calibri"/>
              <a:buAutoNum type="alphaLcPeriod"/>
            </a:pPr>
            <a:r>
              <a:rPr lang="en" sz="2400" b="0" i="0" u="none" strike="noStrike" cap="none" dirty="0">
                <a:solidFill>
                  <a:schemeClr val="dk1"/>
                </a:solidFill>
                <a:latin typeface="Calibri"/>
                <a:ea typeface="Calibri"/>
                <a:cs typeface="Calibri"/>
                <a:sym typeface="Calibri"/>
              </a:rPr>
              <a:t>Automated attendance monitoring of students hassle free.</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g8c27d4ce30_7_440"/>
          <p:cNvSpPr/>
          <p:nvPr/>
        </p:nvSpPr>
        <p:spPr>
          <a:xfrm>
            <a:off x="0" y="23778"/>
            <a:ext cx="12192061" cy="685803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1285" name="Google Shape;1285;g8c27d4ce30_7_440"/>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86" name="Google Shape;1286;g8c27d4ce30_7_440"/>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87" name="Google Shape;1287;g8c27d4ce30_7_440"/>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88" name="Google Shape;1288;g8c27d4ce30_7_440"/>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89" name="Google Shape;1289;g8c27d4ce30_7_440"/>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290" name="Google Shape;1290;g8c27d4ce30_7_440"/>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291" name="Google Shape;1291;g8c27d4ce30_7_440"/>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292" name="Google Shape;1292;g8c27d4ce30_7_440"/>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293" name="Google Shape;1293;g8c27d4ce30_7_440"/>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30</a:t>
            </a:fld>
            <a:endParaRPr sz="800">
              <a:solidFill>
                <a:srgbClr val="898989"/>
              </a:solidFill>
              <a:latin typeface="Calibri"/>
              <a:ea typeface="Calibri"/>
              <a:cs typeface="Calibri"/>
              <a:sym typeface="Calibri"/>
            </a:endParaRPr>
          </a:p>
        </p:txBody>
      </p:sp>
      <p:sp>
        <p:nvSpPr>
          <p:cNvPr id="1294" name="Google Shape;1294;g8c27d4ce30_7_440"/>
          <p:cNvSpPr txBox="1"/>
          <p:nvPr/>
        </p:nvSpPr>
        <p:spPr>
          <a:xfrm>
            <a:off x="365837" y="182906"/>
            <a:ext cx="11598959" cy="559908"/>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b="1" u="sng">
              <a:solidFill>
                <a:schemeClr val="dk1"/>
              </a:solidFill>
              <a:latin typeface="Times New Roman"/>
              <a:ea typeface="Times New Roman"/>
              <a:cs typeface="Times New Roman"/>
              <a:sym typeface="Times New Roman"/>
            </a:endParaRPr>
          </a:p>
        </p:txBody>
      </p:sp>
      <p:sp>
        <p:nvSpPr>
          <p:cNvPr id="1295" name="Google Shape;1295;g8c27d4ce30_7_440"/>
          <p:cNvSpPr txBox="1"/>
          <p:nvPr/>
        </p:nvSpPr>
        <p:spPr>
          <a:xfrm>
            <a:off x="609408" y="118106"/>
            <a:ext cx="11355389" cy="559908"/>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 sz="3300" b="1" u="sng">
                <a:solidFill>
                  <a:schemeClr val="dk1"/>
                </a:solidFill>
                <a:latin typeface="Times New Roman"/>
                <a:ea typeface="Times New Roman"/>
                <a:cs typeface="Times New Roman"/>
                <a:sym typeface="Times New Roman"/>
              </a:rPr>
              <a:t>FUTURE WORK</a:t>
            </a:r>
            <a:endParaRPr sz="3300" b="1" u="sng">
              <a:solidFill>
                <a:schemeClr val="dk1"/>
              </a:solidFill>
              <a:latin typeface="Times New Roman"/>
              <a:ea typeface="Times New Roman"/>
              <a:cs typeface="Times New Roman"/>
              <a:sym typeface="Times New Roman"/>
            </a:endParaRPr>
          </a:p>
        </p:txBody>
      </p:sp>
      <p:sp>
        <p:nvSpPr>
          <p:cNvPr id="1296" name="Google Shape;1296;g8c27d4ce30_7_440"/>
          <p:cNvSpPr/>
          <p:nvPr/>
        </p:nvSpPr>
        <p:spPr>
          <a:xfrm>
            <a:off x="1937011" y="3937285"/>
            <a:ext cx="2440430" cy="2033555"/>
          </a:xfrm>
          <a:prstGeom prst="rect">
            <a:avLst/>
          </a:prstGeom>
          <a:solidFill>
            <a:schemeClr val="lt1">
              <a:alpha val="98823"/>
            </a:schemeClr>
          </a:solidFill>
          <a:ln w="76200" cap="flat" cmpd="sng">
            <a:solidFill>
              <a:schemeClr val="lt1"/>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1297" name="Google Shape;1297;g8c27d4ce30_7_440"/>
          <p:cNvSpPr txBox="1"/>
          <p:nvPr/>
        </p:nvSpPr>
        <p:spPr>
          <a:xfrm>
            <a:off x="892375" y="1355075"/>
            <a:ext cx="10179600" cy="4908000"/>
          </a:xfrm>
          <a:prstGeom prst="rect">
            <a:avLst/>
          </a:prstGeom>
          <a:noFill/>
          <a:ln>
            <a:noFill/>
          </a:ln>
        </p:spPr>
        <p:txBody>
          <a:bodyPr spcFirstLastPara="1" wrap="square" lIns="91425" tIns="91425" rIns="91425" bIns="91425" anchor="t" anchorCtr="0">
            <a:noAutofit/>
          </a:bodyPr>
          <a:lstStyle/>
          <a:p>
            <a:pPr marL="457200" lvl="0" indent="-368300" algn="just" rtl="0">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Face recognition in a critical environment.</a:t>
            </a:r>
            <a:endParaRPr sz="2200">
              <a:solidFill>
                <a:schemeClr val="dk1"/>
              </a:solidFill>
              <a:latin typeface="Times New Roman"/>
              <a:ea typeface="Times New Roman"/>
              <a:cs typeface="Times New Roman"/>
              <a:sym typeface="Times New Roman"/>
            </a:endParaRPr>
          </a:p>
          <a:p>
            <a:pPr marL="457200" lvl="0" indent="-368300" algn="just" rtl="0">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Recognition using different algorithms can be studied.</a:t>
            </a:r>
            <a:endParaRPr sz="2200">
              <a:solidFill>
                <a:schemeClr val="dk1"/>
              </a:solidFill>
              <a:latin typeface="Times New Roman"/>
              <a:ea typeface="Times New Roman"/>
              <a:cs typeface="Times New Roman"/>
              <a:sym typeface="Times New Roman"/>
            </a:endParaRPr>
          </a:p>
          <a:p>
            <a:pPr marL="457200" lvl="0" indent="-368300" algn="just" rtl="0">
              <a:lnSpc>
                <a:spcPct val="150000"/>
              </a:lnSpc>
              <a:spcBef>
                <a:spcPts val="80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New features which can be used to manipulate the attendance like calculation the percentage of attendance of students and providing the eligibility can be included </a:t>
            </a:r>
            <a:endParaRPr sz="2200">
              <a:solidFill>
                <a:schemeClr val="dk1"/>
              </a:solidFill>
              <a:latin typeface="Times New Roman"/>
              <a:ea typeface="Times New Roman"/>
              <a:cs typeface="Times New Roman"/>
              <a:sym typeface="Times New Roman"/>
            </a:endParaRPr>
          </a:p>
          <a:p>
            <a:pPr marL="457200" lvl="0" indent="-368300" algn="just" rtl="0">
              <a:lnSpc>
                <a:spcPct val="150000"/>
              </a:lnSpc>
              <a:spcBef>
                <a:spcPts val="80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Battery Powered System can be made.</a:t>
            </a:r>
            <a:endParaRPr sz="2200">
              <a:solidFill>
                <a:schemeClr val="dk1"/>
              </a:solidFill>
              <a:latin typeface="Times New Roman"/>
              <a:ea typeface="Times New Roman"/>
              <a:cs typeface="Times New Roman"/>
              <a:sym typeface="Times New Roman"/>
            </a:endParaRPr>
          </a:p>
          <a:p>
            <a:pPr marL="457200" lvl="0" indent="-368300" algn="just" rtl="0">
              <a:lnSpc>
                <a:spcPct val="150000"/>
              </a:lnSpc>
              <a:spcBef>
                <a:spcPts val="800"/>
              </a:spcBef>
              <a:spcAft>
                <a:spcPts val="80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Hardware Implementation: The basic action of the Hardware is to work hand in hand with the proposed Software such that we get to implement the proposed system. Hardware components used are: Camera, Storage, Processing unit (Computer)</a:t>
            </a:r>
            <a:endParaRPr sz="24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g8c3369892d_0_0"/>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03" name="Google Shape;1303;g8c3369892d_0_0"/>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04" name="Google Shape;1304;g8c3369892d_0_0"/>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05" name="Google Shape;1305;g8c3369892d_0_0"/>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06" name="Google Shape;1306;g8c3369892d_0_0"/>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07" name="Google Shape;1307;g8c3369892d_0_0"/>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1308" name="Google Shape;1308;g8c3369892d_0_0"/>
          <p:cNvSpPr txBox="1"/>
          <p:nvPr/>
        </p:nvSpPr>
        <p:spPr>
          <a:xfrm>
            <a:off x="2990315" y="142116"/>
            <a:ext cx="62115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Calibri"/>
                <a:ea typeface="Calibri"/>
                <a:cs typeface="Calibri"/>
                <a:sym typeface="Calibri"/>
              </a:rPr>
              <a:t>References </a:t>
            </a:r>
            <a:endParaRPr sz="800" b="0" i="0" u="none" strike="noStrike" cap="none">
              <a:solidFill>
                <a:schemeClr val="dk1"/>
              </a:solidFill>
              <a:latin typeface="Calibri"/>
              <a:ea typeface="Calibri"/>
              <a:cs typeface="Calibri"/>
              <a:sym typeface="Calibri"/>
            </a:endParaRPr>
          </a:p>
        </p:txBody>
      </p:sp>
      <p:sp>
        <p:nvSpPr>
          <p:cNvPr id="1309" name="Google Shape;1309;g8c3369892d_0_0"/>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1310" name="Google Shape;1310;g8c3369892d_0_0"/>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11" name="Google Shape;1311;g8c3369892d_0_0"/>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1312" name="Google Shape;1312;g8c3369892d_0_0"/>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31</a:t>
            </a:fld>
            <a:endParaRPr sz="800" b="0" i="0" u="none" strike="noStrike" cap="none">
              <a:solidFill>
                <a:schemeClr val="dk1"/>
              </a:solidFill>
              <a:latin typeface="Calibri"/>
              <a:ea typeface="Calibri"/>
              <a:cs typeface="Calibri"/>
              <a:sym typeface="Calibri"/>
            </a:endParaRPr>
          </a:p>
        </p:txBody>
      </p:sp>
      <p:sp>
        <p:nvSpPr>
          <p:cNvPr id="1313" name="Google Shape;1313;g8c3369892d_0_0"/>
          <p:cNvSpPr txBox="1"/>
          <p:nvPr/>
        </p:nvSpPr>
        <p:spPr>
          <a:xfrm>
            <a:off x="277800" y="825767"/>
            <a:ext cx="11406900" cy="5459100"/>
          </a:xfrm>
          <a:prstGeom prst="rect">
            <a:avLst/>
          </a:prstGeom>
          <a:solidFill>
            <a:schemeClr val="lt1">
              <a:alpha val="97650"/>
            </a:schemeClr>
          </a:solidFill>
          <a:ln>
            <a:noFill/>
          </a:ln>
        </p:spPr>
        <p:txBody>
          <a:bodyPr spcFirstLastPara="1" wrap="square" lIns="121900" tIns="121900" rIns="121900" bIns="121900" anchor="ctr" anchorCtr="0">
            <a:noAutofit/>
          </a:bodyPr>
          <a:lstStyle/>
          <a:p>
            <a:pPr marL="0" marR="0" lvl="0" indent="0" algn="just" rtl="0">
              <a:lnSpc>
                <a:spcPct val="150000"/>
              </a:lnSpc>
              <a:spcBef>
                <a:spcPts val="1600"/>
              </a:spcBef>
              <a:spcAft>
                <a:spcPts val="0"/>
              </a:spcAft>
              <a:buClr>
                <a:srgbClr val="000000"/>
              </a:buClr>
              <a:buSzPts val="1600"/>
              <a:buFont typeface="Arial"/>
              <a:buNone/>
            </a:pPr>
            <a:r>
              <a:rPr lang="en" sz="1600" b="0" i="0" u="none" strike="noStrike" cap="none">
                <a:solidFill>
                  <a:schemeClr val="dk1"/>
                </a:solidFill>
                <a:latin typeface="Times New Roman"/>
                <a:ea typeface="Times New Roman"/>
                <a:cs typeface="Times New Roman"/>
                <a:sym typeface="Times New Roman"/>
              </a:rPr>
              <a:t>[1]. Juxiang Chen et.al, “ Face Recognition using depth image based convolutional neural network”, </a:t>
            </a:r>
            <a:r>
              <a:rPr lang="en" sz="1600" b="0" i="1" u="none" strike="noStrike" cap="none">
                <a:solidFill>
                  <a:schemeClr val="dk1"/>
                </a:solidFill>
                <a:latin typeface="Times New Roman"/>
                <a:ea typeface="Times New Roman"/>
                <a:cs typeface="Times New Roman"/>
                <a:sym typeface="Times New Roman"/>
              </a:rPr>
              <a:t>in the proceedings of</a:t>
            </a:r>
            <a:r>
              <a:rPr lang="en" sz="1600" b="0" i="1" u="none" strike="noStrike" cap="none">
                <a:solidFill>
                  <a:schemeClr val="dk1"/>
                </a:solidFill>
                <a:uFill>
                  <a:noFill/>
                </a:uFill>
                <a:latin typeface="Times New Roman"/>
                <a:ea typeface="Times New Roman"/>
                <a:cs typeface="Times New Roman"/>
                <a:sym typeface="Times New Roman"/>
                <a:hlinkClick r:id="rId4"/>
              </a:rPr>
              <a:t> </a:t>
            </a:r>
            <a:r>
              <a:rPr lang="en" sz="1600" b="0" i="1" u="none" strike="noStrike" cap="none">
                <a:solidFill>
                  <a:schemeClr val="hlink"/>
                </a:solidFill>
                <a:highlight>
                  <a:srgbClr val="FFFFFF"/>
                </a:highlight>
                <a:uFill>
                  <a:noFill/>
                </a:uFill>
                <a:latin typeface="Times New Roman"/>
                <a:ea typeface="Times New Roman"/>
                <a:cs typeface="Times New Roman"/>
                <a:sym typeface="Times New Roman"/>
                <a:hlinkClick r:id="rId4"/>
              </a:rPr>
              <a:t>International Conference on Computer, Information and Telecommunication Systems (CITS 2019)</a:t>
            </a:r>
            <a:r>
              <a:rPr lang="en" sz="1600" b="0" i="0" u="none" strike="noStrike" cap="none">
                <a:solidFill>
                  <a:schemeClr val="dk1"/>
                </a:solidFill>
                <a:latin typeface="Times New Roman"/>
                <a:ea typeface="Times New Roman"/>
                <a:cs typeface="Times New Roman"/>
                <a:sym typeface="Times New Roman"/>
              </a:rPr>
              <a:t>, 978-1-7281-1374-6/19/$31.00, 2019</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1600"/>
              </a:spcBef>
              <a:spcAft>
                <a:spcPts val="0"/>
              </a:spcAft>
              <a:buClr>
                <a:srgbClr val="000000"/>
              </a:buClr>
              <a:buSzPts val="1600"/>
              <a:buFont typeface="Arial"/>
              <a:buNone/>
            </a:pPr>
            <a:r>
              <a:rPr lang="en" sz="1600" b="0" i="0" u="none" strike="noStrike" cap="none">
                <a:solidFill>
                  <a:schemeClr val="dk1"/>
                </a:solidFill>
                <a:latin typeface="Times New Roman"/>
                <a:ea typeface="Times New Roman"/>
                <a:cs typeface="Times New Roman"/>
                <a:sym typeface="Times New Roman"/>
              </a:rPr>
              <a:t>[2]. Guodong Guo, Na Zhang, “ What is the Challenge for Deep Learning in Unconstrained Face Recognition?”, </a:t>
            </a:r>
            <a:r>
              <a:rPr lang="en" sz="1600" b="0" i="1" u="none" strike="noStrike" cap="none">
                <a:solidFill>
                  <a:schemeClr val="dk1"/>
                </a:solidFill>
                <a:latin typeface="Times New Roman"/>
                <a:ea typeface="Times New Roman"/>
                <a:cs typeface="Times New Roman"/>
                <a:sym typeface="Times New Roman"/>
              </a:rPr>
              <a:t>in the proceedings of 13th IEEE International Conference on Automatic Face &amp; Gesture Recognition,</a:t>
            </a:r>
            <a:r>
              <a:rPr lang="en" sz="1600" b="0" i="0" u="none" strike="noStrike" cap="none">
                <a:solidFill>
                  <a:schemeClr val="dk1"/>
                </a:solidFill>
                <a:latin typeface="Times New Roman"/>
                <a:ea typeface="Times New Roman"/>
                <a:cs typeface="Times New Roman"/>
                <a:sym typeface="Times New Roman"/>
              </a:rPr>
              <a:t> 978-1-5386-2335-0/18/$31.00,DOI 10.1109/FG.2018.00070, 2018.</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1600"/>
              </a:spcBef>
              <a:spcAft>
                <a:spcPts val="0"/>
              </a:spcAft>
              <a:buClr>
                <a:srgbClr val="000000"/>
              </a:buClr>
              <a:buSzPts val="1600"/>
              <a:buFont typeface="Arial"/>
              <a:buNone/>
            </a:pPr>
            <a:r>
              <a:rPr lang="en" sz="1600" b="0" i="0" u="none" strike="noStrike" cap="none">
                <a:solidFill>
                  <a:schemeClr val="dk1"/>
                </a:solidFill>
                <a:latin typeface="Times New Roman"/>
                <a:ea typeface="Times New Roman"/>
                <a:cs typeface="Times New Roman"/>
                <a:sym typeface="Times New Roman"/>
              </a:rPr>
              <a:t>[3]. Teddy Mantoro, Suhendi,” Multi-Faces Recognition Process Using Haar Cascades and Eigenface Methods” ,</a:t>
            </a:r>
            <a:r>
              <a:rPr lang="en" sz="1600" b="0" i="1" u="none" strike="noStrike" cap="none">
                <a:solidFill>
                  <a:schemeClr val="dk1"/>
                </a:solidFill>
                <a:latin typeface="Times New Roman"/>
                <a:ea typeface="Times New Roman"/>
                <a:cs typeface="Times New Roman"/>
                <a:sym typeface="Times New Roman"/>
              </a:rPr>
              <a:t>in the proceedings of</a:t>
            </a:r>
            <a:r>
              <a:rPr lang="en" sz="1600" b="0" i="1" u="none" strike="noStrike" cap="none">
                <a:solidFill>
                  <a:srgbClr val="0097A7"/>
                </a:solidFill>
                <a:uFill>
                  <a:noFill/>
                </a:uFill>
                <a:latin typeface="Times New Roman"/>
                <a:ea typeface="Times New Roman"/>
                <a:cs typeface="Times New Roman"/>
                <a:sym typeface="Times New Roman"/>
                <a:hlinkClick r:id="rId5"/>
              </a:rPr>
              <a:t> </a:t>
            </a:r>
            <a:r>
              <a:rPr lang="en" sz="1600" b="0" i="1" u="none" strike="noStrike" cap="none">
                <a:solidFill>
                  <a:srgbClr val="0097A7"/>
                </a:solidFill>
                <a:highlight>
                  <a:srgbClr val="FFFFFF"/>
                </a:highlight>
                <a:uFill>
                  <a:noFill/>
                </a:uFill>
                <a:latin typeface="Times New Roman"/>
                <a:ea typeface="Times New Roman"/>
                <a:cs typeface="Times New Roman"/>
                <a:sym typeface="Times New Roman"/>
                <a:hlinkClick r:id="rId5"/>
              </a:rPr>
              <a:t>6th International Conference on Multimedia Computing and Systems (ICMCS </a:t>
            </a:r>
            <a:r>
              <a:rPr lang="en" sz="1600" b="0" i="1" u="none" strike="noStrike" cap="none">
                <a:solidFill>
                  <a:srgbClr val="2E75B5"/>
                </a:solidFill>
                <a:highlight>
                  <a:srgbClr val="FFFFFF"/>
                </a:highlight>
                <a:uFill>
                  <a:noFill/>
                </a:uFill>
                <a:latin typeface="Times New Roman"/>
                <a:ea typeface="Times New Roman"/>
                <a:cs typeface="Times New Roman"/>
                <a:sym typeface="Times New Roman"/>
                <a:hlinkClick r:id="rId5"/>
              </a:rPr>
              <a:t>2018</a:t>
            </a:r>
            <a:r>
              <a:rPr lang="en" sz="1600" b="0" i="1" u="none" strike="noStrike" cap="none">
                <a:solidFill>
                  <a:srgbClr val="0097A7"/>
                </a:solidFill>
                <a:highlight>
                  <a:srgbClr val="FFFFFF"/>
                </a:highlight>
                <a:uFill>
                  <a:noFill/>
                </a:uFill>
                <a:latin typeface="Times New Roman"/>
                <a:ea typeface="Times New Roman"/>
                <a:cs typeface="Times New Roman"/>
                <a:sym typeface="Times New Roman"/>
                <a:hlinkClick r:id="rId5"/>
              </a:rPr>
              <a:t>)</a:t>
            </a:r>
            <a:r>
              <a:rPr lang="en" sz="1600" b="0" i="0" u="none" strike="noStrike" cap="none">
                <a:solidFill>
                  <a:schemeClr val="dk1"/>
                </a:solidFill>
                <a:latin typeface="Times New Roman"/>
                <a:ea typeface="Times New Roman"/>
                <a:cs typeface="Times New Roman"/>
                <a:sym typeface="Times New Roman"/>
              </a:rPr>
              <a:t> ,978-1-5386-6220-5/18/$31.00, 2018.</a:t>
            </a:r>
            <a:endParaRPr sz="1600" b="0" i="0" u="none" strike="noStrike" cap="none">
              <a:solidFill>
                <a:schemeClr val="dk1"/>
              </a:solidFill>
              <a:latin typeface="Times New Roman"/>
              <a:ea typeface="Times New Roman"/>
              <a:cs typeface="Times New Roman"/>
              <a:sym typeface="Times New Roman"/>
            </a:endParaRPr>
          </a:p>
          <a:p>
            <a:pPr marL="0" marR="0" lvl="0" indent="0" algn="l" rtl="0">
              <a:lnSpc>
                <a:spcPct val="150000"/>
              </a:lnSpc>
              <a:spcBef>
                <a:spcPts val="1600"/>
              </a:spcBef>
              <a:spcAft>
                <a:spcPts val="0"/>
              </a:spcAft>
              <a:buClr>
                <a:srgbClr val="000000"/>
              </a:buClr>
              <a:buSzPts val="1600"/>
              <a:buFont typeface="Arial"/>
              <a:buNone/>
            </a:pPr>
            <a:r>
              <a:rPr lang="en" sz="1600" b="0" i="0" u="none" strike="noStrike" cap="none">
                <a:solidFill>
                  <a:schemeClr val="dk1"/>
                </a:solidFill>
                <a:latin typeface="Times New Roman"/>
                <a:ea typeface="Times New Roman"/>
                <a:cs typeface="Times New Roman"/>
                <a:sym typeface="Times New Roman"/>
              </a:rPr>
              <a:t>[4]. Arulogun O. T., Olatunbosun, A. </a:t>
            </a:r>
            <a:r>
              <a:rPr lang="en" sz="1600" b="0" i="0" u="none" strike="noStrike" cap="none">
                <a:solidFill>
                  <a:srgbClr val="333333"/>
                </a:solidFill>
                <a:highlight>
                  <a:srgbClr val="FFFFFF"/>
                </a:highlight>
                <a:latin typeface="Times New Roman"/>
                <a:ea typeface="Times New Roman"/>
                <a:cs typeface="Times New Roman"/>
                <a:sym typeface="Times New Roman"/>
              </a:rPr>
              <a:t>et.al,"RFID-Based Students Attendance Management System</a:t>
            </a:r>
            <a:r>
              <a:rPr lang="en" sz="1600" b="0" i="0" u="none" strike="noStrike" cap="none">
                <a:solidFill>
                  <a:srgbClr val="18A1AF"/>
                </a:solidFill>
                <a:highlight>
                  <a:srgbClr val="FFFFFF"/>
                </a:highlight>
                <a:latin typeface="Times New Roman"/>
                <a:ea typeface="Times New Roman"/>
                <a:cs typeface="Times New Roman"/>
                <a:sym typeface="Times New Roman"/>
              </a:rPr>
              <a:t>," </a:t>
            </a:r>
            <a:r>
              <a:rPr lang="en" sz="1600" b="0" i="1" u="none" strike="noStrike" cap="none">
                <a:solidFill>
                  <a:srgbClr val="18A1AF"/>
                </a:solidFill>
                <a:highlight>
                  <a:srgbClr val="FFFFFF"/>
                </a:highlight>
                <a:latin typeface="Times New Roman"/>
                <a:ea typeface="Times New Roman"/>
                <a:cs typeface="Times New Roman"/>
                <a:sym typeface="Times New Roman"/>
              </a:rPr>
              <a:t>in the proceedings International Journal of Scientific &amp; Engineering Research Volume 4, Issue 2, February-2013</a:t>
            </a:r>
            <a:r>
              <a:rPr lang="en" sz="1600" b="0" i="1" u="none" strike="noStrike" cap="none">
                <a:solidFill>
                  <a:srgbClr val="2E75B5"/>
                </a:solidFill>
                <a:highlight>
                  <a:srgbClr val="FFFFFF"/>
                </a:highlight>
                <a:latin typeface="Times New Roman"/>
                <a:ea typeface="Times New Roman"/>
                <a:cs typeface="Times New Roman"/>
                <a:sym typeface="Times New Roman"/>
              </a:rPr>
              <a:t> </a:t>
            </a:r>
            <a:r>
              <a:rPr lang="en" sz="1600" b="0" i="0" u="none" strike="noStrike" cap="none">
                <a:solidFill>
                  <a:srgbClr val="333333"/>
                </a:solidFill>
                <a:highlight>
                  <a:srgbClr val="FFFFFF"/>
                </a:highlight>
                <a:latin typeface="Times New Roman"/>
                <a:ea typeface="Times New Roman"/>
                <a:cs typeface="Times New Roman"/>
                <a:sym typeface="Times New Roman"/>
              </a:rPr>
              <a:t>, ISSN 2229-5518.</a:t>
            </a:r>
            <a:endParaRPr sz="1600" b="0" i="0" u="none" strike="noStrike" cap="none">
              <a:solidFill>
                <a:srgbClr val="333333"/>
              </a:solidFill>
              <a:highlight>
                <a:srgbClr val="FFFFFF"/>
              </a:highlight>
              <a:latin typeface="Times New Roman"/>
              <a:ea typeface="Times New Roman"/>
              <a:cs typeface="Times New Roman"/>
              <a:sym typeface="Times New Roman"/>
            </a:endParaRPr>
          </a:p>
          <a:p>
            <a:pPr marL="0" marR="0" lvl="0" indent="0" algn="l" rtl="0">
              <a:lnSpc>
                <a:spcPct val="150000"/>
              </a:lnSpc>
              <a:spcBef>
                <a:spcPts val="1600"/>
              </a:spcBef>
              <a:spcAft>
                <a:spcPts val="0"/>
              </a:spcAft>
              <a:buClr>
                <a:srgbClr val="000000"/>
              </a:buClr>
              <a:buSzPts val="1600"/>
              <a:buFont typeface="Arial"/>
              <a:buNone/>
            </a:pPr>
            <a:r>
              <a:rPr lang="en" sz="1600" b="0" i="0" u="none" strike="noStrike" cap="none">
                <a:solidFill>
                  <a:srgbClr val="333333"/>
                </a:solidFill>
                <a:highlight>
                  <a:srgbClr val="FFFFFF"/>
                </a:highlight>
                <a:latin typeface="Times New Roman"/>
                <a:ea typeface="Times New Roman"/>
                <a:cs typeface="Times New Roman"/>
                <a:sym typeface="Times New Roman"/>
              </a:rPr>
              <a:t>[5]. Danijel Mijić,Ognjen Bjelica et.al,"An Improved Version of Student Attendance Management System Based on RFID," </a:t>
            </a:r>
            <a:r>
              <a:rPr lang="en" sz="1600" b="0" i="1" u="none" strike="noStrike" cap="none">
                <a:solidFill>
                  <a:srgbClr val="2E75B5"/>
                </a:solidFill>
                <a:highlight>
                  <a:srgbClr val="FFFFFF"/>
                </a:highlight>
                <a:latin typeface="Times New Roman"/>
                <a:ea typeface="Times New Roman"/>
                <a:cs typeface="Times New Roman"/>
                <a:sym typeface="Times New Roman"/>
              </a:rPr>
              <a:t>in the proceedings 18th International Symposium INFOTEH-JAHORINA</a:t>
            </a:r>
            <a:r>
              <a:rPr lang="en" sz="1600" b="0" i="1" u="none" strike="noStrike" cap="none">
                <a:solidFill>
                  <a:srgbClr val="333333"/>
                </a:solidFill>
                <a:highlight>
                  <a:srgbClr val="FFFFFF"/>
                </a:highlight>
                <a:latin typeface="Times New Roman"/>
                <a:ea typeface="Times New Roman"/>
                <a:cs typeface="Times New Roman"/>
                <a:sym typeface="Times New Roman"/>
              </a:rPr>
              <a:t> </a:t>
            </a:r>
            <a:r>
              <a:rPr lang="en" sz="1600" b="0" i="0" u="none" strike="noStrike" cap="none">
                <a:solidFill>
                  <a:srgbClr val="333333"/>
                </a:solidFill>
                <a:highlight>
                  <a:srgbClr val="FFFFFF"/>
                </a:highlight>
                <a:latin typeface="Times New Roman"/>
                <a:ea typeface="Times New Roman"/>
                <a:cs typeface="Times New Roman"/>
                <a:sym typeface="Times New Roman"/>
              </a:rPr>
              <a:t>,  20-22 March 2019 </a:t>
            </a:r>
            <a:endParaRPr sz="1600" b="0" i="0" u="none" strike="noStrike" cap="none">
              <a:solidFill>
                <a:srgbClr val="333333"/>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g8c3369892d_0_15"/>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19" name="Google Shape;1319;g8c3369892d_0_15"/>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20" name="Google Shape;1320;g8c3369892d_0_15"/>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21" name="Google Shape;1321;g8c3369892d_0_15"/>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22" name="Google Shape;1322;g8c3369892d_0_15"/>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23" name="Google Shape;1323;g8c3369892d_0_15"/>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1324" name="Google Shape;1324;g8c3369892d_0_15"/>
          <p:cNvSpPr txBox="1"/>
          <p:nvPr/>
        </p:nvSpPr>
        <p:spPr>
          <a:xfrm>
            <a:off x="2990315" y="142116"/>
            <a:ext cx="62115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Calibri"/>
                <a:ea typeface="Calibri"/>
                <a:cs typeface="Calibri"/>
                <a:sym typeface="Calibri"/>
              </a:rPr>
              <a:t>References </a:t>
            </a:r>
            <a:endParaRPr sz="800" b="0" i="0" u="none" strike="noStrike" cap="none">
              <a:solidFill>
                <a:schemeClr val="dk1"/>
              </a:solidFill>
              <a:latin typeface="Calibri"/>
              <a:ea typeface="Calibri"/>
              <a:cs typeface="Calibri"/>
              <a:sym typeface="Calibri"/>
            </a:endParaRPr>
          </a:p>
        </p:txBody>
      </p:sp>
      <p:sp>
        <p:nvSpPr>
          <p:cNvPr id="1325" name="Google Shape;1325;g8c3369892d_0_15"/>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1326" name="Google Shape;1326;g8c3369892d_0_15"/>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1327" name="Google Shape;1327;g8c3369892d_0_15"/>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1328" name="Google Shape;1328;g8c3369892d_0_15"/>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32</a:t>
            </a:fld>
            <a:endParaRPr sz="800" b="0" i="0" u="none" strike="noStrike" cap="none">
              <a:solidFill>
                <a:schemeClr val="dk1"/>
              </a:solidFill>
              <a:latin typeface="Calibri"/>
              <a:ea typeface="Calibri"/>
              <a:cs typeface="Calibri"/>
              <a:sym typeface="Calibri"/>
            </a:endParaRPr>
          </a:p>
        </p:txBody>
      </p:sp>
      <p:sp>
        <p:nvSpPr>
          <p:cNvPr id="1329" name="Google Shape;1329;g8c3369892d_0_15"/>
          <p:cNvSpPr txBox="1"/>
          <p:nvPr/>
        </p:nvSpPr>
        <p:spPr>
          <a:xfrm>
            <a:off x="195467" y="836467"/>
            <a:ext cx="11842800" cy="5268900"/>
          </a:xfrm>
          <a:prstGeom prst="rect">
            <a:avLst/>
          </a:prstGeom>
          <a:noFill/>
          <a:ln>
            <a:noFill/>
          </a:ln>
        </p:spPr>
        <p:txBody>
          <a:bodyPr spcFirstLastPara="1" wrap="square" lIns="121900" tIns="121900" rIns="121900" bIns="121900" anchor="t" anchorCtr="0">
            <a:noAutofit/>
          </a:bodyPr>
          <a:lstStyle/>
          <a:p>
            <a:pPr marL="0" marR="0" lvl="0" indent="0" algn="l" rtl="0">
              <a:lnSpc>
                <a:spcPct val="150000"/>
              </a:lnSpc>
              <a:spcBef>
                <a:spcPts val="0"/>
              </a:spcBef>
              <a:spcAft>
                <a:spcPts val="0"/>
              </a:spcAft>
              <a:buClr>
                <a:srgbClr val="000000"/>
              </a:buClr>
              <a:buSzPts val="1600"/>
              <a:buFont typeface="Arial"/>
              <a:buNone/>
            </a:pPr>
            <a:r>
              <a:rPr lang="en" sz="1600" b="0" i="0" u="none" strike="noStrike" cap="none" dirty="0">
                <a:solidFill>
                  <a:schemeClr val="dk1"/>
                </a:solidFill>
                <a:latin typeface="Times New Roman"/>
                <a:ea typeface="Times New Roman"/>
                <a:cs typeface="Times New Roman"/>
                <a:sym typeface="Times New Roman"/>
              </a:rPr>
              <a:t>[6]. Reshma M R, Kannan. B," Approaches on Partial Face Recognition: A Literature Review ", </a:t>
            </a:r>
            <a:r>
              <a:rPr lang="en" sz="1600" b="0" i="1" u="none" strike="noStrike" cap="none" dirty="0">
                <a:solidFill>
                  <a:schemeClr val="dk1"/>
                </a:solidFill>
                <a:latin typeface="Times New Roman"/>
                <a:ea typeface="Times New Roman"/>
                <a:cs typeface="Times New Roman"/>
                <a:sym typeface="Times New Roman"/>
              </a:rPr>
              <a:t>in the proceedings of</a:t>
            </a:r>
            <a:r>
              <a:rPr lang="en" sz="1600" b="0" i="1" u="none" strike="noStrike" cap="none" dirty="0">
                <a:solidFill>
                  <a:schemeClr val="dk1"/>
                </a:solidFill>
                <a:uFill>
                  <a:noFill/>
                </a:uFill>
                <a:latin typeface="Times New Roman"/>
                <a:ea typeface="Times New Roman"/>
                <a:cs typeface="Times New Roman"/>
                <a:sym typeface="Times New Roman"/>
                <a:hlinkClick r:id="rId4"/>
              </a:rPr>
              <a:t> </a:t>
            </a:r>
            <a:r>
              <a:rPr lang="en" sz="1600" b="0" i="1" u="none" strike="noStrike" cap="none" dirty="0">
                <a:solidFill>
                  <a:schemeClr val="accent5"/>
                </a:solidFill>
                <a:latin typeface="Times New Roman"/>
                <a:ea typeface="Times New Roman"/>
                <a:cs typeface="Times New Roman"/>
                <a:sym typeface="Times New Roman"/>
              </a:rPr>
              <a:t>International Conference on Trends in Electronics and Informatics (ICOEI 2019) </a:t>
            </a:r>
            <a:r>
              <a:rPr lang="en" sz="1600" b="0" i="0" u="none" strike="noStrike" cap="none" dirty="0">
                <a:solidFill>
                  <a:schemeClr val="dk1"/>
                </a:solidFill>
                <a:latin typeface="Times New Roman"/>
                <a:ea typeface="Times New Roman"/>
                <a:cs typeface="Times New Roman"/>
                <a:sym typeface="Times New Roman"/>
              </a:rPr>
              <a:t>IEEE Xplore Part Number: CFP19J32-ART; ISBN: 978-1-5386-9439-8,2019.</a:t>
            </a:r>
            <a:endParaRPr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1600"/>
              <a:buFont typeface="Arial"/>
              <a:buNone/>
            </a:pPr>
            <a:r>
              <a:rPr lang="en" sz="1600" b="0" i="0" u="none" strike="noStrike" cap="none" dirty="0">
                <a:solidFill>
                  <a:schemeClr val="dk1"/>
                </a:solidFill>
                <a:latin typeface="Times New Roman"/>
                <a:ea typeface="Times New Roman"/>
                <a:cs typeface="Times New Roman"/>
                <a:sym typeface="Times New Roman"/>
              </a:rPr>
              <a:t>[7]. Shubhobrata Bhattacharya, et.al, "Smart Attendance Monitoring System (SAMS): A Face Recognition based Attendance System for Classroom Environment",</a:t>
            </a:r>
            <a:r>
              <a:rPr lang="en" sz="1600" b="0" i="1" u="none" strike="noStrike" cap="none" dirty="0">
                <a:solidFill>
                  <a:schemeClr val="dk1"/>
                </a:solidFill>
                <a:latin typeface="Times New Roman"/>
                <a:ea typeface="Times New Roman"/>
                <a:cs typeface="Times New Roman"/>
                <a:sym typeface="Times New Roman"/>
              </a:rPr>
              <a:t>in the proceedings of</a:t>
            </a:r>
            <a:r>
              <a:rPr lang="en" sz="1600" b="0" i="1" u="none" strike="noStrike" cap="none" dirty="0">
                <a:solidFill>
                  <a:schemeClr val="dk1"/>
                </a:solidFill>
                <a:uFill>
                  <a:noFill/>
                </a:uFill>
                <a:latin typeface="Times New Roman"/>
                <a:ea typeface="Times New Roman"/>
                <a:cs typeface="Times New Roman"/>
                <a:sym typeface="Times New Roman"/>
                <a:hlinkClick r:id="rId4"/>
              </a:rPr>
              <a:t> </a:t>
            </a:r>
            <a:r>
              <a:rPr lang="en" sz="1600" b="0" i="1" u="none" strike="noStrike" cap="none" dirty="0">
                <a:solidFill>
                  <a:schemeClr val="accent5"/>
                </a:solidFill>
                <a:latin typeface="Times New Roman"/>
                <a:ea typeface="Times New Roman"/>
                <a:cs typeface="Times New Roman"/>
                <a:sym typeface="Times New Roman"/>
              </a:rPr>
              <a:t>IEEE 18th International Conference on Advanced Learning Technologies,</a:t>
            </a:r>
            <a:r>
              <a:rPr lang="en" sz="1600" b="0" i="1" u="none" strike="noStrike" cap="none" dirty="0">
                <a:solidFill>
                  <a:schemeClr val="dk1"/>
                </a:solidFill>
                <a:latin typeface="Times New Roman"/>
                <a:ea typeface="Times New Roman"/>
                <a:cs typeface="Times New Roman"/>
                <a:sym typeface="Times New Roman"/>
              </a:rPr>
              <a:t>2161-377X/18/$31.00 ©2018 IEEE DOI 10.1109/ICALT.2018.00090,</a:t>
            </a:r>
            <a:r>
              <a:rPr lang="en" sz="1600" b="0" i="0" u="none" strike="noStrike" cap="none" dirty="0">
                <a:solidFill>
                  <a:schemeClr val="dk1"/>
                </a:solidFill>
                <a:latin typeface="Times New Roman"/>
                <a:ea typeface="Times New Roman"/>
                <a:cs typeface="Times New Roman"/>
                <a:sym typeface="Times New Roman"/>
              </a:rPr>
              <a:t> 2018.</a:t>
            </a:r>
            <a:endParaRPr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1600"/>
              <a:buFont typeface="Arial"/>
              <a:buNone/>
            </a:pPr>
            <a:r>
              <a:rPr lang="en" sz="1600" b="0" i="0" u="none" strike="noStrike" cap="none" dirty="0">
                <a:solidFill>
                  <a:schemeClr val="dk1"/>
                </a:solidFill>
                <a:latin typeface="Times New Roman"/>
                <a:ea typeface="Times New Roman"/>
                <a:cs typeface="Times New Roman"/>
                <a:sym typeface="Times New Roman"/>
              </a:rPr>
              <a:t>[8]. Ya-Feng Wang, Yi-Biao Yu," Joint Bayesian Face Recognition Based on Data Adaptive Enhancement and Feature Fusion",</a:t>
            </a:r>
            <a:r>
              <a:rPr lang="en" sz="1600" b="0" i="1" u="none" strike="noStrike" cap="none" dirty="0">
                <a:solidFill>
                  <a:schemeClr val="accent5"/>
                </a:solidFill>
                <a:latin typeface="Times New Roman"/>
                <a:ea typeface="Times New Roman"/>
                <a:cs typeface="Times New Roman"/>
                <a:sym typeface="Times New Roman"/>
              </a:rPr>
              <a:t> </a:t>
            </a:r>
            <a:r>
              <a:rPr lang="en" sz="1600" b="0" i="1" u="none" strike="noStrike" cap="none" dirty="0">
                <a:solidFill>
                  <a:schemeClr val="dk1"/>
                </a:solidFill>
                <a:latin typeface="Times New Roman"/>
                <a:ea typeface="Times New Roman"/>
                <a:cs typeface="Times New Roman"/>
                <a:sym typeface="Times New Roman"/>
              </a:rPr>
              <a:t>in the proceedings of</a:t>
            </a:r>
            <a:r>
              <a:rPr lang="en" sz="1600" b="0" i="1" u="none" strike="noStrike" cap="none" dirty="0">
                <a:solidFill>
                  <a:schemeClr val="dk1"/>
                </a:solidFill>
                <a:uFill>
                  <a:noFill/>
                </a:uFill>
                <a:latin typeface="Times New Roman"/>
                <a:ea typeface="Times New Roman"/>
                <a:cs typeface="Times New Roman"/>
                <a:sym typeface="Times New Roman"/>
                <a:hlinkClick r:id="rId4"/>
              </a:rPr>
              <a:t> </a:t>
            </a:r>
            <a:r>
              <a:rPr lang="en" sz="1600" b="0" i="1" u="none" strike="noStrike" cap="none" dirty="0">
                <a:solidFill>
                  <a:schemeClr val="accent5"/>
                </a:solidFill>
                <a:latin typeface="Times New Roman"/>
                <a:ea typeface="Times New Roman"/>
                <a:cs typeface="Times New Roman"/>
                <a:sym typeface="Times New Roman"/>
              </a:rPr>
              <a:t>2018 4th Annual International Conference on Network and Information Systems for Computers,</a:t>
            </a:r>
            <a:r>
              <a:rPr lang="en" sz="1600" b="0" i="0" u="none" strike="noStrike" cap="none" dirty="0">
                <a:solidFill>
                  <a:schemeClr val="dk1"/>
                </a:solidFill>
                <a:latin typeface="Times New Roman"/>
                <a:ea typeface="Times New Roman"/>
                <a:cs typeface="Times New Roman"/>
                <a:sym typeface="Times New Roman"/>
              </a:rPr>
              <a:t> 978-1-5386-6956-3/18/$31.00 ©2018 IEEE DOI 10.1109/ICNISC.2018.00096, 2018.</a:t>
            </a:r>
            <a:endParaRPr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1600"/>
              <a:buFont typeface="Arial"/>
              <a:buNone/>
            </a:pPr>
            <a:r>
              <a:rPr lang="en" sz="1600" b="0" i="0" u="none" strike="noStrike" cap="none" dirty="0">
                <a:solidFill>
                  <a:schemeClr val="dk1"/>
                </a:solidFill>
                <a:latin typeface="Times New Roman"/>
                <a:ea typeface="Times New Roman"/>
                <a:cs typeface="Times New Roman"/>
                <a:sym typeface="Times New Roman"/>
              </a:rPr>
              <a:t>[9]. Sharmila, et.al. , "Performance Analysis of Human Face Recognition Techniques", </a:t>
            </a:r>
            <a:r>
              <a:rPr lang="en" sz="1600" b="0" i="1" u="none" strike="noStrike" cap="none" dirty="0">
                <a:solidFill>
                  <a:schemeClr val="dk1"/>
                </a:solidFill>
                <a:latin typeface="Times New Roman"/>
                <a:ea typeface="Times New Roman"/>
                <a:cs typeface="Times New Roman"/>
                <a:sym typeface="Times New Roman"/>
              </a:rPr>
              <a:t>in the proceedings of</a:t>
            </a:r>
            <a:r>
              <a:rPr lang="en" sz="1600" b="0" i="1" u="none" strike="noStrike" cap="none" dirty="0">
                <a:solidFill>
                  <a:schemeClr val="dk1"/>
                </a:solidFill>
                <a:uFill>
                  <a:noFill/>
                </a:uFill>
                <a:latin typeface="Times New Roman"/>
                <a:ea typeface="Times New Roman"/>
                <a:cs typeface="Times New Roman"/>
                <a:sym typeface="Times New Roman"/>
                <a:hlinkClick r:id="rId4"/>
              </a:rPr>
              <a:t> </a:t>
            </a:r>
            <a:r>
              <a:rPr lang="en" sz="1600" b="0" i="1" u="none" strike="noStrike" cap="none" dirty="0">
                <a:solidFill>
                  <a:srgbClr val="006699"/>
                </a:solidFill>
                <a:highlight>
                  <a:srgbClr val="FFFFFF"/>
                </a:highlight>
                <a:uFill>
                  <a:noFill/>
                </a:uFill>
                <a:latin typeface="Times New Roman"/>
                <a:ea typeface="Times New Roman"/>
                <a:cs typeface="Times New Roman"/>
                <a:sym typeface="Times New Roman"/>
                <a:hlinkClick r:id="rId5"/>
              </a:rPr>
              <a:t>2019 4th International Conference on Internet of Things: Smart Innovation and Usages (IoT-SIU)</a:t>
            </a:r>
            <a:r>
              <a:rPr lang="en" sz="1600" b="0" i="1" u="none" strike="noStrike" cap="none" dirty="0">
                <a:solidFill>
                  <a:schemeClr val="dk1"/>
                </a:solidFill>
                <a:latin typeface="Times New Roman"/>
                <a:ea typeface="Times New Roman"/>
                <a:cs typeface="Times New Roman"/>
                <a:sym typeface="Times New Roman"/>
              </a:rPr>
              <a:t>,</a:t>
            </a:r>
            <a:r>
              <a:rPr lang="en" sz="1600" b="0" i="0" u="none" strike="noStrike" cap="none" dirty="0">
                <a:solidFill>
                  <a:schemeClr val="dk1"/>
                </a:solidFill>
                <a:latin typeface="Times New Roman"/>
                <a:ea typeface="Times New Roman"/>
                <a:cs typeface="Times New Roman"/>
                <a:sym typeface="Times New Roman"/>
              </a:rPr>
              <a:t>978-1-7281-1253-4/19/$31.00 © 2019 IEEE, 2019</a:t>
            </a:r>
            <a:endParaRPr sz="16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g8c27d4ce30_7_501"/>
          <p:cNvSpPr/>
          <p:nvPr/>
        </p:nvSpPr>
        <p:spPr>
          <a:xfrm>
            <a:off x="0" y="-24471"/>
            <a:ext cx="12192000" cy="68580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55450" tIns="27725" rIns="55450" bIns="27725" anchor="ctr" anchorCtr="0">
            <a:noAutofit/>
          </a:bodyPr>
          <a:lstStyle/>
          <a:p>
            <a:pPr marL="0" marR="0" lvl="0" indent="0" algn="ctr" rtl="0">
              <a:spcBef>
                <a:spcPts val="0"/>
              </a:spcBef>
              <a:spcAft>
                <a:spcPts val="0"/>
              </a:spcAft>
              <a:buNone/>
            </a:pPr>
            <a:endParaRPr sz="11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100">
              <a:solidFill>
                <a:srgbClr val="681748"/>
              </a:solidFill>
              <a:latin typeface="Calibri"/>
              <a:ea typeface="Calibri"/>
              <a:cs typeface="Calibri"/>
              <a:sym typeface="Calibri"/>
            </a:endParaRPr>
          </a:p>
        </p:txBody>
      </p:sp>
      <p:sp>
        <p:nvSpPr>
          <p:cNvPr id="1335" name="Google Shape;1335;g8c27d4ce30_7_501"/>
          <p:cNvSpPr/>
          <p:nvPr/>
        </p:nvSpPr>
        <p:spPr>
          <a:xfrm>
            <a:off x="611333" y="722959"/>
            <a:ext cx="11236010"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336" name="Google Shape;1336;g8c27d4ce30_7_501"/>
          <p:cNvSpPr/>
          <p:nvPr/>
        </p:nvSpPr>
        <p:spPr>
          <a:xfrm>
            <a:off x="609408" y="182906"/>
            <a:ext cx="429377" cy="4303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337" name="Google Shape;1337;g8c27d4ce30_7_501"/>
          <p:cNvSpPr/>
          <p:nvPr/>
        </p:nvSpPr>
        <p:spPr>
          <a:xfrm>
            <a:off x="1808968" y="432235"/>
            <a:ext cx="34658" cy="34656"/>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338" name="Google Shape;1338;g8c27d4ce30_7_501"/>
          <p:cNvSpPr/>
          <p:nvPr/>
        </p:nvSpPr>
        <p:spPr>
          <a:xfrm>
            <a:off x="1818595" y="439937"/>
            <a:ext cx="15404" cy="19253"/>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339" name="Google Shape;1339;g8c27d4ce30_7_501"/>
          <p:cNvSpPr txBox="1"/>
          <p:nvPr/>
        </p:nvSpPr>
        <p:spPr>
          <a:xfrm>
            <a:off x="1105213" y="265695"/>
            <a:ext cx="831798" cy="298425"/>
          </a:xfrm>
          <a:prstGeom prst="rect">
            <a:avLst/>
          </a:prstGeom>
          <a:noFill/>
          <a:ln>
            <a:noFill/>
          </a:ln>
        </p:spPr>
        <p:txBody>
          <a:bodyPr spcFirstLastPara="1" wrap="square" lIns="0" tIns="10375" rIns="0" bIns="0" anchor="t" anchorCtr="0">
            <a:noAutofit/>
          </a:bodyPr>
          <a:lstStyle/>
          <a:p>
            <a:pPr marL="12700" marR="0" lvl="0" indent="0" algn="l" rtl="0">
              <a:lnSpc>
                <a:spcPct val="111562"/>
              </a:lnSpc>
              <a:spcBef>
                <a:spcPts val="0"/>
              </a:spcBef>
              <a:spcAft>
                <a:spcPts val="0"/>
              </a:spcAft>
              <a:buNone/>
            </a:pPr>
            <a:r>
              <a:rPr lang="en" sz="1000" b="1">
                <a:solidFill>
                  <a:srgbClr val="231F20"/>
                </a:solidFill>
                <a:latin typeface="Helvetica Neue"/>
                <a:ea typeface="Helvetica Neue"/>
                <a:cs typeface="Helvetica Neue"/>
                <a:sym typeface="Helvetica Neue"/>
              </a:rPr>
              <a:t>RV College of</a:t>
            </a:r>
            <a:endParaRPr sz="800"/>
          </a:p>
          <a:p>
            <a:pPr marL="12700" marR="0" lvl="0" indent="0" algn="l" rtl="0">
              <a:lnSpc>
                <a:spcPct val="111562"/>
              </a:lnSpc>
              <a:spcBef>
                <a:spcPts val="100"/>
              </a:spcBef>
              <a:spcAft>
                <a:spcPts val="0"/>
              </a:spcAft>
              <a:buNone/>
            </a:pPr>
            <a:r>
              <a:rPr lang="en" sz="1000" b="1">
                <a:solidFill>
                  <a:srgbClr val="231F20"/>
                </a:solidFill>
                <a:latin typeface="Helvetica Neue"/>
                <a:ea typeface="Helvetica Neue"/>
                <a:cs typeface="Helvetica Neue"/>
                <a:sym typeface="Helvetica Neue"/>
              </a:rPr>
              <a:t>Engineering </a:t>
            </a:r>
            <a:endParaRPr sz="1000" b="1">
              <a:solidFill>
                <a:schemeClr val="dk1"/>
              </a:solidFill>
              <a:latin typeface="Helvetica Neue"/>
              <a:ea typeface="Helvetica Neue"/>
              <a:cs typeface="Helvetica Neue"/>
              <a:sym typeface="Helvetica Neue"/>
            </a:endParaRPr>
          </a:p>
        </p:txBody>
      </p:sp>
      <p:sp>
        <p:nvSpPr>
          <p:cNvPr id="1340" name="Google Shape;1340;g8c27d4ce30_7_501"/>
          <p:cNvSpPr txBox="1">
            <a:spLocks noGrp="1"/>
          </p:cNvSpPr>
          <p:nvPr>
            <p:ph type="title"/>
          </p:nvPr>
        </p:nvSpPr>
        <p:spPr>
          <a:xfrm>
            <a:off x="8776238" y="247404"/>
            <a:ext cx="3063404" cy="362923"/>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latin typeface="Playfair Display"/>
                <a:ea typeface="Playfair Display"/>
                <a:cs typeface="Playfair Display"/>
                <a:sym typeface="Playfair Display"/>
              </a:rPr>
              <a:t>Go, change the world</a:t>
            </a:r>
            <a:endParaRPr sz="800"/>
          </a:p>
        </p:txBody>
      </p:sp>
      <p:sp>
        <p:nvSpPr>
          <p:cNvPr id="1341" name="Google Shape;1341;g8c27d4ce30_7_501"/>
          <p:cNvSpPr txBox="1">
            <a:spLocks noGrp="1"/>
          </p:cNvSpPr>
          <p:nvPr>
            <p:ph type="dt" idx="10"/>
          </p:nvPr>
        </p:nvSpPr>
        <p:spPr>
          <a:xfrm>
            <a:off x="609408" y="6377632"/>
            <a:ext cx="2804429" cy="16750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898989"/>
                </a:solidFill>
                <a:latin typeface="Calibri"/>
                <a:ea typeface="Calibri"/>
                <a:cs typeface="Calibri"/>
                <a:sym typeface="Calibri"/>
              </a:rPr>
              <a:t>06/07/2020</a:t>
            </a:r>
            <a:endParaRPr sz="800"/>
          </a:p>
        </p:txBody>
      </p:sp>
      <p:sp>
        <p:nvSpPr>
          <p:cNvPr id="1342" name="Google Shape;1342;g8c27d4ce30_7_501"/>
          <p:cNvSpPr txBox="1">
            <a:spLocks noGrp="1"/>
          </p:cNvSpPr>
          <p:nvPr>
            <p:ph type="ftr" idx="11"/>
          </p:nvPr>
        </p:nvSpPr>
        <p:spPr>
          <a:xfrm>
            <a:off x="4145511" y="6377632"/>
            <a:ext cx="3900978" cy="16750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a:t>Department of  TCE</a:t>
            </a:r>
            <a:endParaRPr sz="800"/>
          </a:p>
        </p:txBody>
      </p:sp>
      <p:sp>
        <p:nvSpPr>
          <p:cNvPr id="1343" name="Google Shape;1343;g8c27d4ce30_7_501"/>
          <p:cNvSpPr txBox="1">
            <a:spLocks noGrp="1"/>
          </p:cNvSpPr>
          <p:nvPr>
            <p:ph type="sldNum" idx="12"/>
          </p:nvPr>
        </p:nvSpPr>
        <p:spPr>
          <a:xfrm>
            <a:off x="8778163" y="6377632"/>
            <a:ext cx="2804430" cy="34367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800">
                <a:solidFill>
                  <a:srgbClr val="898989"/>
                </a:solidFill>
                <a:latin typeface="Calibri"/>
                <a:ea typeface="Calibri"/>
                <a:cs typeface="Calibri"/>
                <a:sym typeface="Calibri"/>
              </a:rPr>
              <a:t>33</a:t>
            </a:fld>
            <a:endParaRPr sz="800">
              <a:solidFill>
                <a:srgbClr val="898989"/>
              </a:solidFill>
              <a:latin typeface="Calibri"/>
              <a:ea typeface="Calibri"/>
              <a:cs typeface="Calibri"/>
              <a:sym typeface="Calibri"/>
            </a:endParaRPr>
          </a:p>
        </p:txBody>
      </p:sp>
      <p:sp>
        <p:nvSpPr>
          <p:cNvPr id="1344" name="Google Shape;1344;g8c27d4ce30_7_501"/>
          <p:cNvSpPr txBox="1"/>
          <p:nvPr/>
        </p:nvSpPr>
        <p:spPr>
          <a:xfrm>
            <a:off x="365837" y="182906"/>
            <a:ext cx="11598959" cy="559908"/>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endParaRPr sz="3300" b="1" u="sng">
              <a:solidFill>
                <a:schemeClr val="dk1"/>
              </a:solidFill>
              <a:latin typeface="Times New Roman"/>
              <a:ea typeface="Times New Roman"/>
              <a:cs typeface="Times New Roman"/>
              <a:sym typeface="Times New Roman"/>
            </a:endParaRPr>
          </a:p>
        </p:txBody>
      </p:sp>
      <p:sp>
        <p:nvSpPr>
          <p:cNvPr id="1345" name="Google Shape;1345;g8c27d4ce30_7_501"/>
          <p:cNvSpPr txBox="1"/>
          <p:nvPr/>
        </p:nvSpPr>
        <p:spPr>
          <a:xfrm>
            <a:off x="824096" y="2273806"/>
            <a:ext cx="10216480" cy="951843"/>
          </a:xfrm>
          <a:prstGeom prst="rect">
            <a:avLst/>
          </a:prstGeom>
          <a:noFill/>
          <a:ln>
            <a:noFill/>
          </a:ln>
        </p:spPr>
        <p:txBody>
          <a:bodyPr spcFirstLastPara="1" wrap="square" lIns="55450" tIns="27725" rIns="55450" bIns="27725" anchor="t" anchorCtr="0">
            <a:noAutofit/>
          </a:bodyPr>
          <a:lstStyle/>
          <a:p>
            <a:pPr marL="0" marR="0" lvl="0" indent="0" algn="ctr" rtl="0">
              <a:spcBef>
                <a:spcPts val="0"/>
              </a:spcBef>
              <a:spcAft>
                <a:spcPts val="0"/>
              </a:spcAft>
              <a:buNone/>
            </a:pPr>
            <a:r>
              <a:rPr lang="en" sz="5800">
                <a:solidFill>
                  <a:schemeClr val="dk1"/>
                </a:solidFill>
                <a:latin typeface="Libre Baskerville"/>
                <a:ea typeface="Libre Baskerville"/>
                <a:cs typeface="Libre Baskerville"/>
                <a:sym typeface="Libre Baskerville"/>
              </a:rPr>
              <a:t>THANK YOU</a:t>
            </a:r>
            <a:endParaRPr sz="5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p:nvPr/>
        </p:nvSpPr>
        <p:spPr>
          <a:xfrm>
            <a:off x="0" y="0"/>
            <a:ext cx="12192000" cy="6858000"/>
          </a:xfrm>
          <a:prstGeom prst="rect">
            <a:avLst/>
          </a:prstGeom>
          <a:solidFill>
            <a:schemeClr val="lt1">
              <a:alpha val="98430"/>
            </a:schemeClr>
          </a:solidFill>
          <a:ln w="76200" cap="flat" cmpd="sng">
            <a:solidFill>
              <a:srgbClr val="005893"/>
            </a:solidFill>
            <a:prstDash val="solid"/>
            <a:miter lim="800000"/>
            <a:headEnd type="none" w="sm" len="sm"/>
            <a:tailEnd type="none" w="sm" len="sm"/>
          </a:ln>
        </p:spPr>
        <p:txBody>
          <a:bodyPr spcFirstLastPara="1" wrap="square" lIns="55433" tIns="27700" rIns="55433" bIns="27700" anchor="ctr" anchorCtr="0">
            <a:noAutofit/>
          </a:bodyPr>
          <a:lstStyle/>
          <a:p>
            <a:endParaRPr sz="1067" dirty="0">
              <a:solidFill>
                <a:schemeClr val="dk1"/>
              </a:solidFill>
              <a:latin typeface="Calibri"/>
              <a:ea typeface="Calibri"/>
              <a:cs typeface="Calibri"/>
              <a:sym typeface="Calibri"/>
            </a:endParaRPr>
          </a:p>
        </p:txBody>
      </p:sp>
      <p:sp>
        <p:nvSpPr>
          <p:cNvPr id="114" name="Google Shape;114;p18"/>
          <p:cNvSpPr/>
          <p:nvPr/>
        </p:nvSpPr>
        <p:spPr>
          <a:xfrm>
            <a:off x="611333" y="722959"/>
            <a:ext cx="11239953"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15" name="Google Shape;115;p18"/>
          <p:cNvSpPr txBox="1"/>
          <p:nvPr/>
        </p:nvSpPr>
        <p:spPr>
          <a:xfrm>
            <a:off x="609407" y="182905"/>
            <a:ext cx="429200" cy="43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16" name="Google Shape;116;p18"/>
          <p:cNvSpPr/>
          <p:nvPr/>
        </p:nvSpPr>
        <p:spPr>
          <a:xfrm>
            <a:off x="1808968" y="432235"/>
            <a:ext cx="34661" cy="34663"/>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17" name="Google Shape;117;p18"/>
          <p:cNvSpPr/>
          <p:nvPr/>
        </p:nvSpPr>
        <p:spPr>
          <a:xfrm>
            <a:off x="1818596" y="439936"/>
            <a:ext cx="15409" cy="19261"/>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18" name="Google Shape;118;p18"/>
          <p:cNvSpPr txBox="1"/>
          <p:nvPr/>
        </p:nvSpPr>
        <p:spPr>
          <a:xfrm>
            <a:off x="1105213" y="265695"/>
            <a:ext cx="831600" cy="298400"/>
          </a:xfrm>
          <a:prstGeom prst="rect">
            <a:avLst/>
          </a:prstGeom>
          <a:noFill/>
          <a:ln>
            <a:noFill/>
          </a:ln>
        </p:spPr>
        <p:txBody>
          <a:bodyPr spcFirstLastPara="1" wrap="square" lIns="0" tIns="10400" rIns="0" bIns="0" anchor="t" anchorCtr="0">
            <a:noAutofit/>
          </a:bodyPr>
          <a:lstStyle/>
          <a:p>
            <a:pPr>
              <a:lnSpc>
                <a:spcPct val="106250"/>
              </a:lnSpc>
              <a:buClr>
                <a:srgbClr val="231F20"/>
              </a:buClr>
              <a:buSzPts val="700"/>
            </a:pPr>
            <a:r>
              <a:rPr lang="en" sz="933" b="1">
                <a:solidFill>
                  <a:srgbClr val="231F20"/>
                </a:solidFill>
                <a:latin typeface="Helvetica Neue"/>
                <a:ea typeface="Helvetica Neue"/>
                <a:cs typeface="Helvetica Neue"/>
                <a:sym typeface="Helvetica Neue"/>
              </a:rPr>
              <a:t>RV College of</a:t>
            </a:r>
            <a:endParaRPr sz="800"/>
          </a:p>
          <a:p>
            <a:pPr>
              <a:lnSpc>
                <a:spcPct val="106250"/>
              </a:lnSpc>
              <a:buClr>
                <a:srgbClr val="231F20"/>
              </a:buClr>
              <a:buSzPts val="700"/>
            </a:pPr>
            <a:r>
              <a:rPr lang="en" sz="933" b="1">
                <a:solidFill>
                  <a:srgbClr val="231F20"/>
                </a:solidFill>
                <a:latin typeface="Helvetica Neue"/>
                <a:ea typeface="Helvetica Neue"/>
                <a:cs typeface="Helvetica Neue"/>
                <a:sym typeface="Helvetica Neue"/>
              </a:rPr>
              <a:t>Engineering </a:t>
            </a:r>
            <a:endParaRPr sz="800"/>
          </a:p>
        </p:txBody>
      </p:sp>
      <p:sp>
        <p:nvSpPr>
          <p:cNvPr id="119" name="Google Shape;119;p18"/>
          <p:cNvSpPr txBox="1"/>
          <p:nvPr/>
        </p:nvSpPr>
        <p:spPr>
          <a:xfrm>
            <a:off x="2990315" y="142516"/>
            <a:ext cx="6211600" cy="511200"/>
          </a:xfrm>
          <a:prstGeom prst="rect">
            <a:avLst/>
          </a:prstGeom>
          <a:noFill/>
          <a:ln>
            <a:noFill/>
          </a:ln>
        </p:spPr>
        <p:txBody>
          <a:bodyPr spcFirstLastPara="1" wrap="square" lIns="0" tIns="7300" rIns="0" bIns="0" anchor="t" anchorCtr="0">
            <a:noAutofit/>
          </a:bodyPr>
          <a:lstStyle/>
          <a:p>
            <a:pPr algn="ctr">
              <a:buClr>
                <a:srgbClr val="376092"/>
              </a:buClr>
              <a:buSzPts val="2500"/>
            </a:pPr>
            <a:r>
              <a:rPr lang="en" sz="3333" b="1">
                <a:solidFill>
                  <a:srgbClr val="376092"/>
                </a:solidFill>
                <a:latin typeface="Calibri"/>
                <a:ea typeface="Calibri"/>
                <a:cs typeface="Calibri"/>
                <a:sym typeface="Calibri"/>
              </a:rPr>
              <a:t>Literature Review</a:t>
            </a:r>
            <a:endParaRPr sz="800"/>
          </a:p>
        </p:txBody>
      </p:sp>
      <p:sp>
        <p:nvSpPr>
          <p:cNvPr id="120" name="Google Shape;120;p18"/>
          <p:cNvSpPr txBox="1">
            <a:spLocks noGrp="1"/>
          </p:cNvSpPr>
          <p:nvPr>
            <p:ph type="title"/>
          </p:nvPr>
        </p:nvSpPr>
        <p:spPr>
          <a:xfrm>
            <a:off x="8776237" y="247404"/>
            <a:ext cx="3063200" cy="362800"/>
          </a:xfrm>
          <a:prstGeom prst="rect">
            <a:avLst/>
          </a:prstGeom>
          <a:noFill/>
          <a:ln>
            <a:noFill/>
          </a:ln>
        </p:spPr>
        <p:txBody>
          <a:bodyPr spcFirstLastPara="1" wrap="square" lIns="0" tIns="0" rIns="0" bIns="0" anchor="t" anchorCtr="0">
            <a:noAutofit/>
          </a:bodyPr>
          <a:lstStyle/>
          <a:p>
            <a:pPr algn="r">
              <a:lnSpc>
                <a:spcPct val="100000"/>
              </a:lnSpc>
              <a:buSzPts val="1400"/>
            </a:pPr>
            <a:r>
              <a:rPr lang="en"/>
              <a:t>Go, change the world</a:t>
            </a:r>
            <a:endParaRPr/>
          </a:p>
        </p:txBody>
      </p:sp>
      <p:sp>
        <p:nvSpPr>
          <p:cNvPr id="121" name="Google Shape;121;p18"/>
          <p:cNvSpPr txBox="1"/>
          <p:nvPr/>
        </p:nvSpPr>
        <p:spPr>
          <a:xfrm>
            <a:off x="609407" y="6377632"/>
            <a:ext cx="2804400" cy="167600"/>
          </a:xfrm>
          <a:prstGeom prst="rect">
            <a:avLst/>
          </a:prstGeom>
          <a:no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22" name="Google Shape;122;p18"/>
          <p:cNvSpPr txBox="1"/>
          <p:nvPr/>
        </p:nvSpPr>
        <p:spPr>
          <a:xfrm>
            <a:off x="4145511" y="6377632"/>
            <a:ext cx="3901200" cy="167600"/>
          </a:xfrm>
          <a:prstGeom prst="rect">
            <a:avLst/>
          </a:prstGeom>
          <a:noFill/>
          <a:ln>
            <a:noFill/>
          </a:ln>
        </p:spPr>
        <p:txBody>
          <a:bodyPr spcFirstLastPara="1" wrap="square" lIns="0" tIns="0" rIns="0" bIns="0" anchor="t" anchorCtr="0">
            <a:noAutofit/>
          </a:bodyPr>
          <a:lstStyle/>
          <a:p>
            <a:pPr algn="ctr">
              <a:buClr>
                <a:srgbClr val="898989"/>
              </a:buClr>
              <a:buSzPts val="800"/>
            </a:pPr>
            <a:r>
              <a:rPr lang="en" sz="1067">
                <a:solidFill>
                  <a:srgbClr val="898989"/>
                </a:solidFill>
                <a:latin typeface="Calibri"/>
                <a:ea typeface="Calibri"/>
                <a:cs typeface="Calibri"/>
                <a:sym typeface="Calibri"/>
              </a:rPr>
              <a:t>Department of  TCE</a:t>
            </a:r>
            <a:endParaRPr sz="800"/>
          </a:p>
        </p:txBody>
      </p:sp>
      <p:sp>
        <p:nvSpPr>
          <p:cNvPr id="123" name="Google Shape;123;p18"/>
          <p:cNvSpPr txBox="1"/>
          <p:nvPr/>
        </p:nvSpPr>
        <p:spPr>
          <a:xfrm>
            <a:off x="8778163" y="6377632"/>
            <a:ext cx="2804400" cy="343600"/>
          </a:xfrm>
          <a:prstGeom prst="rect">
            <a:avLst/>
          </a:prstGeom>
          <a:noFill/>
          <a:ln>
            <a:noFill/>
          </a:ln>
        </p:spPr>
        <p:txBody>
          <a:bodyPr spcFirstLastPara="1" wrap="square" lIns="0" tIns="0" rIns="0" bIns="0" anchor="t" anchorCtr="0">
            <a:noAutofit/>
          </a:bodyPr>
          <a:lstStyle/>
          <a:p>
            <a:pPr algn="r">
              <a:buClr>
                <a:srgbClr val="898989"/>
              </a:buClr>
              <a:buSzPts val="800"/>
            </a:pPr>
            <a:fld id="{00000000-1234-1234-1234-123412341234}" type="slidenum">
              <a:rPr lang="en" sz="1067">
                <a:solidFill>
                  <a:srgbClr val="898989"/>
                </a:solidFill>
                <a:latin typeface="Calibri"/>
                <a:ea typeface="Calibri"/>
                <a:cs typeface="Calibri"/>
                <a:sym typeface="Calibri"/>
              </a:rPr>
              <a:pPr algn="r">
                <a:buClr>
                  <a:srgbClr val="898989"/>
                </a:buClr>
                <a:buSzPts val="800"/>
              </a:pPr>
              <a:t>4</a:t>
            </a:fld>
            <a:endParaRPr sz="800"/>
          </a:p>
        </p:txBody>
      </p:sp>
      <p:graphicFrame>
        <p:nvGraphicFramePr>
          <p:cNvPr id="124" name="Google Shape;124;p18"/>
          <p:cNvGraphicFramePr/>
          <p:nvPr>
            <p:extLst>
              <p:ext uri="{D42A27DB-BD31-4B8C-83A1-F6EECF244321}">
                <p14:modId xmlns:p14="http://schemas.microsoft.com/office/powerpoint/2010/main" val="706782806"/>
              </p:ext>
            </p:extLst>
          </p:nvPr>
        </p:nvGraphicFramePr>
        <p:xfrm>
          <a:off x="476118" y="979033"/>
          <a:ext cx="11159199" cy="5666000"/>
        </p:xfrm>
        <a:graphic>
          <a:graphicData uri="http://schemas.openxmlformats.org/drawingml/2006/table">
            <a:tbl>
              <a:tblPr>
                <a:tableStyleId>{BC89EF96-8CEA-46FF-86C4-4CE0E7609802}</a:tableStyleId>
              </a:tblPr>
              <a:tblGrid>
                <a:gridCol w="726400">
                  <a:extLst>
                    <a:ext uri="{9D8B030D-6E8A-4147-A177-3AD203B41FA5}">
                      <a16:colId xmlns:a16="http://schemas.microsoft.com/office/drawing/2014/main" val="20000"/>
                    </a:ext>
                  </a:extLst>
                </a:gridCol>
                <a:gridCol w="1573733">
                  <a:extLst>
                    <a:ext uri="{9D8B030D-6E8A-4147-A177-3AD203B41FA5}">
                      <a16:colId xmlns:a16="http://schemas.microsoft.com/office/drawing/2014/main" val="20001"/>
                    </a:ext>
                  </a:extLst>
                </a:gridCol>
                <a:gridCol w="946833">
                  <a:extLst>
                    <a:ext uri="{9D8B030D-6E8A-4147-A177-3AD203B41FA5}">
                      <a16:colId xmlns:a16="http://schemas.microsoft.com/office/drawing/2014/main" val="20002"/>
                    </a:ext>
                  </a:extLst>
                </a:gridCol>
                <a:gridCol w="7912233">
                  <a:extLst>
                    <a:ext uri="{9D8B030D-6E8A-4147-A177-3AD203B41FA5}">
                      <a16:colId xmlns:a16="http://schemas.microsoft.com/office/drawing/2014/main" val="20003"/>
                    </a:ext>
                  </a:extLst>
                </a:gridCol>
              </a:tblGrid>
              <a:tr h="467320">
                <a:tc>
                  <a:txBody>
                    <a:bodyPr/>
                    <a:lstStyle/>
                    <a:p>
                      <a:pPr marL="0" lvl="0" indent="0" algn="ctr" rtl="0">
                        <a:spcBef>
                          <a:spcPts val="0"/>
                        </a:spcBef>
                        <a:spcAft>
                          <a:spcPts val="0"/>
                        </a:spcAft>
                        <a:buNone/>
                      </a:pPr>
                      <a:r>
                        <a:rPr lang="en" sz="1500">
                          <a:sym typeface="Times New Roman"/>
                        </a:rPr>
                        <a:t>Sl.no</a:t>
                      </a:r>
                      <a:endParaRPr sz="1500">
                        <a:latin typeface="Times New Roman"/>
                        <a:ea typeface="Times New Roman"/>
                        <a:cs typeface="Times New Roman"/>
                        <a:sym typeface="Times New Roman"/>
                      </a:endParaRPr>
                    </a:p>
                  </a:txBody>
                  <a:tcPr marL="121900" marR="121900" marT="121900" marB="121900"/>
                </a:tc>
                <a:tc>
                  <a:txBody>
                    <a:bodyPr/>
                    <a:lstStyle/>
                    <a:p>
                      <a:pPr marL="0" lvl="0" indent="0" algn="ctr" rtl="0">
                        <a:spcBef>
                          <a:spcPts val="0"/>
                        </a:spcBef>
                        <a:spcAft>
                          <a:spcPts val="0"/>
                        </a:spcAft>
                        <a:buNone/>
                      </a:pPr>
                      <a:r>
                        <a:rPr lang="en" sz="1500">
                          <a:sym typeface="Times New Roman"/>
                        </a:rPr>
                        <a:t>Paper title</a:t>
                      </a:r>
                      <a:endParaRPr sz="1500">
                        <a:latin typeface="Times New Roman"/>
                        <a:ea typeface="Times New Roman"/>
                        <a:cs typeface="Times New Roman"/>
                        <a:sym typeface="Times New Roman"/>
                      </a:endParaRPr>
                    </a:p>
                  </a:txBody>
                  <a:tcPr marL="121900" marR="121900" marT="121900" marB="121900"/>
                </a:tc>
                <a:tc>
                  <a:txBody>
                    <a:bodyPr/>
                    <a:lstStyle/>
                    <a:p>
                      <a:pPr marL="0" lvl="0" indent="0" algn="ctr" rtl="0">
                        <a:spcBef>
                          <a:spcPts val="0"/>
                        </a:spcBef>
                        <a:spcAft>
                          <a:spcPts val="0"/>
                        </a:spcAft>
                        <a:buNone/>
                      </a:pPr>
                      <a:r>
                        <a:rPr lang="en" sz="1500">
                          <a:sym typeface="Times New Roman"/>
                        </a:rPr>
                        <a:t>Year</a:t>
                      </a:r>
                      <a:endParaRPr sz="1500">
                        <a:latin typeface="Times New Roman"/>
                        <a:ea typeface="Times New Roman"/>
                        <a:cs typeface="Times New Roman"/>
                        <a:sym typeface="Times New Roman"/>
                      </a:endParaRPr>
                    </a:p>
                  </a:txBody>
                  <a:tcPr marL="121900" marR="121900" marT="121900" marB="121900"/>
                </a:tc>
                <a:tc>
                  <a:txBody>
                    <a:bodyPr/>
                    <a:lstStyle/>
                    <a:p>
                      <a:pPr marL="0" lvl="0" indent="0" algn="ctr" rtl="0">
                        <a:spcBef>
                          <a:spcPts val="0"/>
                        </a:spcBef>
                        <a:spcAft>
                          <a:spcPts val="0"/>
                        </a:spcAft>
                        <a:buNone/>
                      </a:pPr>
                      <a:r>
                        <a:rPr lang="en" sz="1500">
                          <a:sym typeface="Times New Roman"/>
                        </a:rPr>
                        <a:t>Abstract /understanding</a:t>
                      </a:r>
                      <a:endParaRPr sz="15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1361400">
                <a:tc>
                  <a:txBody>
                    <a:bodyPr/>
                    <a:lstStyle/>
                    <a:p>
                      <a:pPr marL="0" lvl="0" indent="0" algn="l" rtl="0">
                        <a:lnSpc>
                          <a:spcPct val="100000"/>
                        </a:lnSpc>
                        <a:spcBef>
                          <a:spcPts val="0"/>
                        </a:spcBef>
                        <a:spcAft>
                          <a:spcPts val="0"/>
                        </a:spcAft>
                        <a:buNone/>
                      </a:pPr>
                      <a:r>
                        <a:rPr lang="en" sz="1500" dirty="0">
                          <a:sym typeface="Times New Roman"/>
                        </a:rPr>
                        <a:t>1</a:t>
                      </a:r>
                      <a:endParaRPr sz="1500" dirty="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olidFill>
                            <a:schemeClr val="dk1"/>
                          </a:solidFill>
                          <a:sym typeface="Times New Roman"/>
                        </a:rPr>
                        <a:t>Face Recognition using Depth Images Base Convolutional Neural Network</a:t>
                      </a: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ym typeface="Times New Roman"/>
                        </a:rPr>
                        <a:t>2019</a:t>
                      </a:r>
                      <a:endParaRPr sz="1500">
                        <a:latin typeface="Times New Roman"/>
                        <a:ea typeface="Times New Roman"/>
                        <a:cs typeface="Times New Roman"/>
                        <a:sym typeface="Times New Roman"/>
                      </a:endParaRPr>
                    </a:p>
                  </a:txBody>
                  <a:tcPr marL="121900" marR="121900" marT="121900" marB="121900"/>
                </a:tc>
                <a:tc>
                  <a:txBody>
                    <a:bodyPr/>
                    <a:lstStyle/>
                    <a:p>
                      <a:pPr marL="0" lvl="0" indent="0" algn="just" rtl="0">
                        <a:lnSpc>
                          <a:spcPct val="100000"/>
                        </a:lnSpc>
                        <a:spcBef>
                          <a:spcPts val="0"/>
                        </a:spcBef>
                        <a:spcAft>
                          <a:spcPts val="0"/>
                        </a:spcAft>
                        <a:buClr>
                          <a:schemeClr val="dk1"/>
                        </a:buClr>
                        <a:buSzPts val="1100"/>
                        <a:buFont typeface="Arial"/>
                        <a:buNone/>
                      </a:pPr>
                      <a:r>
                        <a:rPr lang="en" sz="1500">
                          <a:solidFill>
                            <a:schemeClr val="dk1"/>
                          </a:solidFill>
                          <a:sym typeface="Times New Roman"/>
                        </a:rPr>
                        <a:t>Face recognition based on depth images is widely studied due to its advantages of 3-dimensional information and environment illumination insensitivity.To achieve a better face recognition performance on depth images, this paper proposes a method based on Convolutional Neural Networks (CNN). </a:t>
                      </a:r>
                      <a:endParaRPr sz="15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1808440">
                <a:tc>
                  <a:txBody>
                    <a:bodyPr/>
                    <a:lstStyle/>
                    <a:p>
                      <a:pPr marL="0" lvl="0" indent="0" algn="l" rtl="0">
                        <a:lnSpc>
                          <a:spcPct val="100000"/>
                        </a:lnSpc>
                        <a:spcBef>
                          <a:spcPts val="0"/>
                        </a:spcBef>
                        <a:spcAft>
                          <a:spcPts val="0"/>
                        </a:spcAft>
                        <a:buNone/>
                      </a:pPr>
                      <a:r>
                        <a:rPr lang="en" sz="1500">
                          <a:sym typeface="Times New Roman"/>
                        </a:rPr>
                        <a:t>2</a:t>
                      </a:r>
                      <a:endParaRPr sz="1500">
                        <a:latin typeface="Times New Roman"/>
                        <a:ea typeface="Times New Roman"/>
                        <a:cs typeface="Times New Roman"/>
                        <a:sym typeface="Times New Roman"/>
                      </a:endParaRPr>
                    </a:p>
                  </a:txBody>
                  <a:tcPr marL="121900" marR="121900" marT="121900" marB="121900"/>
                </a:tc>
                <a:tc>
                  <a:txBody>
                    <a:bodyPr/>
                    <a:lstStyle/>
                    <a:p>
                      <a:pPr marL="0" lvl="0" indent="0" algn="just" rtl="0">
                        <a:lnSpc>
                          <a:spcPct val="100000"/>
                        </a:lnSpc>
                        <a:spcBef>
                          <a:spcPts val="0"/>
                        </a:spcBef>
                        <a:spcAft>
                          <a:spcPts val="0"/>
                        </a:spcAft>
                        <a:buClr>
                          <a:schemeClr val="dk1"/>
                        </a:buClr>
                        <a:buSzPts val="1100"/>
                        <a:buFont typeface="Arial"/>
                        <a:buNone/>
                      </a:pPr>
                      <a:r>
                        <a:rPr lang="en" sz="1500">
                          <a:solidFill>
                            <a:schemeClr val="dk1"/>
                          </a:solidFill>
                          <a:sym typeface="Times New Roman"/>
                        </a:rPr>
                        <a:t>An Improved Version of Student Attendance Management System Based on RFID</a:t>
                      </a: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ym typeface="Times New Roman"/>
                        </a:rPr>
                        <a:t>2019</a:t>
                      </a:r>
                      <a:endParaRPr sz="1500">
                        <a:latin typeface="Times New Roman"/>
                        <a:ea typeface="Times New Roman"/>
                        <a:cs typeface="Times New Roman"/>
                        <a:sym typeface="Times New Roman"/>
                      </a:endParaRPr>
                    </a:p>
                  </a:txBody>
                  <a:tcPr marL="121900" marR="121900" marT="121900" marB="121900"/>
                </a:tc>
                <a:tc>
                  <a:txBody>
                    <a:bodyPr/>
                    <a:lstStyle/>
                    <a:p>
                      <a:pPr marL="0" lvl="0" indent="0" algn="just" rtl="0">
                        <a:lnSpc>
                          <a:spcPct val="100000"/>
                        </a:lnSpc>
                        <a:spcBef>
                          <a:spcPts val="0"/>
                        </a:spcBef>
                        <a:spcAft>
                          <a:spcPts val="0"/>
                        </a:spcAft>
                        <a:buClr>
                          <a:schemeClr val="dk1"/>
                        </a:buClr>
                        <a:buSzPts val="1100"/>
                        <a:buFont typeface="Arial"/>
                        <a:buNone/>
                      </a:pPr>
                      <a:r>
                        <a:rPr lang="en" sz="1500">
                          <a:solidFill>
                            <a:schemeClr val="dk1"/>
                          </a:solidFill>
                          <a:sym typeface="Times New Roman"/>
                        </a:rPr>
                        <a:t>In  Most of the AMS they use - Radio Frequency Identification (RFID) technology, biometric solutions such as fingerprint and face recognition and mobile devices – mostly smartphones. In this paper an improved version of the system based on RFID and some results of its use in a real environment is shared. The are some improvements to a hardware component RFID reader and to a web based application that is used by the faculty staff. the system also includes features that enable integration with external systems, recording of necessary data of teachers in class and generating periodical reports on their work</a:t>
                      </a:r>
                      <a:endParaRPr sz="15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1505600">
                <a:tc>
                  <a:txBody>
                    <a:bodyPr/>
                    <a:lstStyle/>
                    <a:p>
                      <a:pPr marL="0" lvl="0" indent="0" algn="l" rtl="0">
                        <a:lnSpc>
                          <a:spcPct val="100000"/>
                        </a:lnSpc>
                        <a:spcBef>
                          <a:spcPts val="0"/>
                        </a:spcBef>
                        <a:spcAft>
                          <a:spcPts val="0"/>
                        </a:spcAft>
                        <a:buNone/>
                      </a:pPr>
                      <a:r>
                        <a:rPr lang="en" sz="1500" dirty="0">
                          <a:sym typeface="Times New Roman"/>
                        </a:rPr>
                        <a:t>3</a:t>
                      </a:r>
                      <a:endParaRPr sz="1500" dirty="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olidFill>
                            <a:schemeClr val="dk1"/>
                          </a:solidFill>
                          <a:sym typeface="Times New Roman"/>
                        </a:rPr>
                        <a:t>RFID-Based Students Attendance Management System</a:t>
                      </a:r>
                      <a:endParaRPr sz="1500">
                        <a:solidFill>
                          <a:schemeClr val="dk1"/>
                        </a:solidFill>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ym typeface="Times New Roman"/>
                        </a:rPr>
                        <a:t>2013</a:t>
                      </a: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dirty="0">
                          <a:solidFill>
                            <a:schemeClr val="dk1"/>
                          </a:solidFill>
                          <a:sym typeface="Times New Roman"/>
                        </a:rPr>
                        <a:t> RFID technology facilitates automatic wireless identification using electronic passive and active tags with suitable readers. In this paper, an attempt is made to solve recurrent lecture attendance monitoring problems in developing countries using RFID technology</a:t>
                      </a:r>
                      <a:endParaRPr sz="1500" dirty="0">
                        <a:solidFill>
                          <a:schemeClr val="dk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p:nvPr/>
        </p:nvSpPr>
        <p:spPr>
          <a:xfrm>
            <a:off x="-160733" y="0"/>
            <a:ext cx="12192000" cy="6858000"/>
          </a:xfrm>
          <a:prstGeom prst="rect">
            <a:avLst/>
          </a:prstGeom>
          <a:solidFill>
            <a:schemeClr val="lt1">
              <a:alpha val="98430"/>
            </a:schemeClr>
          </a:solidFill>
          <a:ln w="76200" cap="flat" cmpd="sng">
            <a:solidFill>
              <a:srgbClr val="005893"/>
            </a:solidFill>
            <a:prstDash val="solid"/>
            <a:miter lim="800000"/>
            <a:headEnd type="none" w="sm" len="sm"/>
            <a:tailEnd type="none" w="sm" len="sm"/>
          </a:ln>
        </p:spPr>
        <p:txBody>
          <a:bodyPr spcFirstLastPara="1" wrap="square" lIns="55433" tIns="27700" rIns="55433" bIns="27700" anchor="ctr" anchorCtr="0">
            <a:noAutofit/>
          </a:bodyPr>
          <a:lstStyle/>
          <a:p>
            <a:endParaRPr sz="1067">
              <a:solidFill>
                <a:schemeClr val="dk1"/>
              </a:solidFill>
              <a:latin typeface="Calibri"/>
              <a:ea typeface="Calibri"/>
              <a:cs typeface="Calibri"/>
              <a:sym typeface="Calibri"/>
            </a:endParaRPr>
          </a:p>
        </p:txBody>
      </p:sp>
      <p:sp>
        <p:nvSpPr>
          <p:cNvPr id="130" name="Google Shape;130;p19"/>
          <p:cNvSpPr/>
          <p:nvPr/>
        </p:nvSpPr>
        <p:spPr>
          <a:xfrm>
            <a:off x="611333" y="722959"/>
            <a:ext cx="11239953"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31" name="Google Shape;131;p19"/>
          <p:cNvSpPr txBox="1"/>
          <p:nvPr/>
        </p:nvSpPr>
        <p:spPr>
          <a:xfrm>
            <a:off x="609407" y="182905"/>
            <a:ext cx="429200" cy="43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32" name="Google Shape;132;p19"/>
          <p:cNvSpPr/>
          <p:nvPr/>
        </p:nvSpPr>
        <p:spPr>
          <a:xfrm>
            <a:off x="1808968" y="432235"/>
            <a:ext cx="34661" cy="34663"/>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33" name="Google Shape;133;p19"/>
          <p:cNvSpPr/>
          <p:nvPr/>
        </p:nvSpPr>
        <p:spPr>
          <a:xfrm>
            <a:off x="1818596" y="439936"/>
            <a:ext cx="15409" cy="19261"/>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34" name="Google Shape;134;p19"/>
          <p:cNvSpPr txBox="1"/>
          <p:nvPr/>
        </p:nvSpPr>
        <p:spPr>
          <a:xfrm>
            <a:off x="1105213" y="265695"/>
            <a:ext cx="831600" cy="298400"/>
          </a:xfrm>
          <a:prstGeom prst="rect">
            <a:avLst/>
          </a:prstGeom>
          <a:noFill/>
          <a:ln>
            <a:noFill/>
          </a:ln>
        </p:spPr>
        <p:txBody>
          <a:bodyPr spcFirstLastPara="1" wrap="square" lIns="0" tIns="10400" rIns="0" bIns="0" anchor="t" anchorCtr="0">
            <a:noAutofit/>
          </a:bodyPr>
          <a:lstStyle/>
          <a:p>
            <a:pPr>
              <a:lnSpc>
                <a:spcPct val="106250"/>
              </a:lnSpc>
              <a:buClr>
                <a:srgbClr val="231F20"/>
              </a:buClr>
              <a:buSzPts val="700"/>
            </a:pPr>
            <a:r>
              <a:rPr lang="en" sz="933" b="1">
                <a:solidFill>
                  <a:srgbClr val="231F20"/>
                </a:solidFill>
                <a:latin typeface="Helvetica Neue"/>
                <a:ea typeface="Helvetica Neue"/>
                <a:cs typeface="Helvetica Neue"/>
                <a:sym typeface="Helvetica Neue"/>
              </a:rPr>
              <a:t>RV College of</a:t>
            </a:r>
            <a:endParaRPr sz="800"/>
          </a:p>
          <a:p>
            <a:pPr>
              <a:lnSpc>
                <a:spcPct val="106250"/>
              </a:lnSpc>
              <a:buClr>
                <a:srgbClr val="231F20"/>
              </a:buClr>
              <a:buSzPts val="700"/>
            </a:pPr>
            <a:r>
              <a:rPr lang="en" sz="933" b="1">
                <a:solidFill>
                  <a:srgbClr val="231F20"/>
                </a:solidFill>
                <a:latin typeface="Helvetica Neue"/>
                <a:ea typeface="Helvetica Neue"/>
                <a:cs typeface="Helvetica Neue"/>
                <a:sym typeface="Helvetica Neue"/>
              </a:rPr>
              <a:t>Engineering </a:t>
            </a:r>
            <a:endParaRPr sz="800"/>
          </a:p>
        </p:txBody>
      </p:sp>
      <p:sp>
        <p:nvSpPr>
          <p:cNvPr id="135" name="Google Shape;135;p19"/>
          <p:cNvSpPr txBox="1"/>
          <p:nvPr/>
        </p:nvSpPr>
        <p:spPr>
          <a:xfrm>
            <a:off x="2990215" y="142116"/>
            <a:ext cx="6211600" cy="512000"/>
          </a:xfrm>
          <a:prstGeom prst="rect">
            <a:avLst/>
          </a:prstGeom>
          <a:noFill/>
          <a:ln>
            <a:noFill/>
          </a:ln>
        </p:spPr>
        <p:txBody>
          <a:bodyPr spcFirstLastPara="1" wrap="square" lIns="0" tIns="7300" rIns="0" bIns="0" anchor="t" anchorCtr="0">
            <a:noAutofit/>
          </a:bodyPr>
          <a:lstStyle/>
          <a:p>
            <a:pPr algn="ctr">
              <a:buClr>
                <a:srgbClr val="376092"/>
              </a:buClr>
              <a:buSzPts val="2500"/>
            </a:pPr>
            <a:r>
              <a:rPr lang="en" sz="3333" b="1">
                <a:solidFill>
                  <a:srgbClr val="376092"/>
                </a:solidFill>
                <a:latin typeface="Calibri"/>
                <a:ea typeface="Calibri"/>
                <a:cs typeface="Calibri"/>
                <a:sym typeface="Calibri"/>
              </a:rPr>
              <a:t>Literature Review continued..</a:t>
            </a:r>
            <a:endParaRPr sz="3333" b="1">
              <a:solidFill>
                <a:srgbClr val="376092"/>
              </a:solidFill>
              <a:latin typeface="Calibri"/>
              <a:ea typeface="Calibri"/>
              <a:cs typeface="Calibri"/>
              <a:sym typeface="Calibri"/>
            </a:endParaRPr>
          </a:p>
          <a:p>
            <a:pPr algn="ctr">
              <a:buClr>
                <a:srgbClr val="376092"/>
              </a:buClr>
              <a:buSzPts val="2500"/>
            </a:pPr>
            <a:r>
              <a:rPr lang="en" sz="3333" b="1">
                <a:solidFill>
                  <a:srgbClr val="376092"/>
                </a:solidFill>
                <a:latin typeface="Calibri"/>
                <a:ea typeface="Calibri"/>
                <a:cs typeface="Calibri"/>
                <a:sym typeface="Calibri"/>
              </a:rPr>
              <a:t> </a:t>
            </a:r>
            <a:endParaRPr sz="800"/>
          </a:p>
        </p:txBody>
      </p:sp>
      <p:sp>
        <p:nvSpPr>
          <p:cNvPr id="136" name="Google Shape;136;p19"/>
          <p:cNvSpPr txBox="1">
            <a:spLocks noGrp="1"/>
          </p:cNvSpPr>
          <p:nvPr>
            <p:ph type="title"/>
          </p:nvPr>
        </p:nvSpPr>
        <p:spPr>
          <a:xfrm>
            <a:off x="8776237" y="247404"/>
            <a:ext cx="3063200" cy="362800"/>
          </a:xfrm>
          <a:prstGeom prst="rect">
            <a:avLst/>
          </a:prstGeom>
          <a:noFill/>
          <a:ln>
            <a:noFill/>
          </a:ln>
        </p:spPr>
        <p:txBody>
          <a:bodyPr spcFirstLastPara="1" wrap="square" lIns="0" tIns="0" rIns="0" bIns="0" anchor="t" anchorCtr="0">
            <a:noAutofit/>
          </a:bodyPr>
          <a:lstStyle/>
          <a:p>
            <a:pPr algn="r">
              <a:lnSpc>
                <a:spcPct val="100000"/>
              </a:lnSpc>
              <a:buSzPts val="1400"/>
            </a:pPr>
            <a:r>
              <a:rPr lang="en"/>
              <a:t>Go, change the world</a:t>
            </a:r>
            <a:endParaRPr/>
          </a:p>
        </p:txBody>
      </p:sp>
      <p:sp>
        <p:nvSpPr>
          <p:cNvPr id="137" name="Google Shape;137;p19"/>
          <p:cNvSpPr txBox="1"/>
          <p:nvPr/>
        </p:nvSpPr>
        <p:spPr>
          <a:xfrm>
            <a:off x="4145511" y="6377632"/>
            <a:ext cx="3901200" cy="167600"/>
          </a:xfrm>
          <a:prstGeom prst="rect">
            <a:avLst/>
          </a:prstGeom>
          <a:noFill/>
          <a:ln>
            <a:noFill/>
          </a:ln>
        </p:spPr>
        <p:txBody>
          <a:bodyPr spcFirstLastPara="1" wrap="square" lIns="0" tIns="0" rIns="0" bIns="0" anchor="t" anchorCtr="0">
            <a:noAutofit/>
          </a:bodyPr>
          <a:lstStyle/>
          <a:p>
            <a:pPr algn="ctr">
              <a:buClr>
                <a:srgbClr val="898989"/>
              </a:buClr>
              <a:buSzPts val="800"/>
            </a:pPr>
            <a:r>
              <a:rPr lang="en" sz="1067">
                <a:solidFill>
                  <a:srgbClr val="898989"/>
                </a:solidFill>
                <a:latin typeface="Calibri"/>
                <a:ea typeface="Calibri"/>
                <a:cs typeface="Calibri"/>
                <a:sym typeface="Calibri"/>
              </a:rPr>
              <a:t>Department of  TCE</a:t>
            </a:r>
            <a:endParaRPr sz="800"/>
          </a:p>
        </p:txBody>
      </p:sp>
      <p:sp>
        <p:nvSpPr>
          <p:cNvPr id="138" name="Google Shape;138;p19"/>
          <p:cNvSpPr txBox="1"/>
          <p:nvPr/>
        </p:nvSpPr>
        <p:spPr>
          <a:xfrm>
            <a:off x="8778163" y="6377632"/>
            <a:ext cx="2804400" cy="343600"/>
          </a:xfrm>
          <a:prstGeom prst="rect">
            <a:avLst/>
          </a:prstGeom>
          <a:noFill/>
          <a:ln>
            <a:noFill/>
          </a:ln>
        </p:spPr>
        <p:txBody>
          <a:bodyPr spcFirstLastPara="1" wrap="square" lIns="0" tIns="0" rIns="0" bIns="0" anchor="t" anchorCtr="0">
            <a:noAutofit/>
          </a:bodyPr>
          <a:lstStyle/>
          <a:p>
            <a:pPr algn="r">
              <a:buClr>
                <a:srgbClr val="898989"/>
              </a:buClr>
              <a:buSzPts val="800"/>
            </a:pPr>
            <a:fld id="{00000000-1234-1234-1234-123412341234}" type="slidenum">
              <a:rPr lang="en" sz="1067">
                <a:solidFill>
                  <a:srgbClr val="898989"/>
                </a:solidFill>
                <a:latin typeface="Calibri"/>
                <a:ea typeface="Calibri"/>
                <a:cs typeface="Calibri"/>
                <a:sym typeface="Calibri"/>
              </a:rPr>
              <a:pPr algn="r">
                <a:buClr>
                  <a:srgbClr val="898989"/>
                </a:buClr>
                <a:buSzPts val="800"/>
              </a:pPr>
              <a:t>5</a:t>
            </a:fld>
            <a:endParaRPr sz="800"/>
          </a:p>
        </p:txBody>
      </p:sp>
      <p:graphicFrame>
        <p:nvGraphicFramePr>
          <p:cNvPr id="139" name="Google Shape;139;p19"/>
          <p:cNvGraphicFramePr/>
          <p:nvPr>
            <p:extLst>
              <p:ext uri="{D42A27DB-BD31-4B8C-83A1-F6EECF244321}">
                <p14:modId xmlns:p14="http://schemas.microsoft.com/office/powerpoint/2010/main" val="2468210296"/>
              </p:ext>
            </p:extLst>
          </p:nvPr>
        </p:nvGraphicFramePr>
        <p:xfrm>
          <a:off x="260451" y="979034"/>
          <a:ext cx="11239967" cy="5826933"/>
        </p:xfrm>
        <a:graphic>
          <a:graphicData uri="http://schemas.openxmlformats.org/drawingml/2006/table">
            <a:tbl>
              <a:tblPr>
                <a:tableStyleId>{BC89EF96-8CEA-46FF-86C4-4CE0E7609802}</a:tableStyleId>
              </a:tblPr>
              <a:tblGrid>
                <a:gridCol w="807167">
                  <a:extLst>
                    <a:ext uri="{9D8B030D-6E8A-4147-A177-3AD203B41FA5}">
                      <a16:colId xmlns:a16="http://schemas.microsoft.com/office/drawing/2014/main" val="20000"/>
                    </a:ext>
                  </a:extLst>
                </a:gridCol>
                <a:gridCol w="2188667">
                  <a:extLst>
                    <a:ext uri="{9D8B030D-6E8A-4147-A177-3AD203B41FA5}">
                      <a16:colId xmlns:a16="http://schemas.microsoft.com/office/drawing/2014/main" val="20001"/>
                    </a:ext>
                  </a:extLst>
                </a:gridCol>
                <a:gridCol w="889200">
                  <a:extLst>
                    <a:ext uri="{9D8B030D-6E8A-4147-A177-3AD203B41FA5}">
                      <a16:colId xmlns:a16="http://schemas.microsoft.com/office/drawing/2014/main" val="20002"/>
                    </a:ext>
                  </a:extLst>
                </a:gridCol>
                <a:gridCol w="7354933">
                  <a:extLst>
                    <a:ext uri="{9D8B030D-6E8A-4147-A177-3AD203B41FA5}">
                      <a16:colId xmlns:a16="http://schemas.microsoft.com/office/drawing/2014/main" val="20003"/>
                    </a:ext>
                  </a:extLst>
                </a:gridCol>
              </a:tblGrid>
              <a:tr h="523533">
                <a:tc>
                  <a:txBody>
                    <a:bodyPr/>
                    <a:lstStyle/>
                    <a:p>
                      <a:pPr marL="0" lvl="0" indent="0" algn="ctr" rtl="0">
                        <a:spcBef>
                          <a:spcPts val="0"/>
                        </a:spcBef>
                        <a:spcAft>
                          <a:spcPts val="0"/>
                        </a:spcAft>
                        <a:buNone/>
                      </a:pPr>
                      <a:r>
                        <a:rPr lang="en" sz="1500">
                          <a:sym typeface="Times New Roman"/>
                        </a:rPr>
                        <a:t>Sl.no</a:t>
                      </a:r>
                      <a:endParaRPr sz="1500">
                        <a:latin typeface="Times New Roman"/>
                        <a:ea typeface="Times New Roman"/>
                        <a:cs typeface="Times New Roman"/>
                        <a:sym typeface="Times New Roman"/>
                      </a:endParaRPr>
                    </a:p>
                  </a:txBody>
                  <a:tcPr marL="121900" marR="121900" marT="121900" marB="121900"/>
                </a:tc>
                <a:tc>
                  <a:txBody>
                    <a:bodyPr/>
                    <a:lstStyle/>
                    <a:p>
                      <a:pPr marL="0" lvl="0" indent="0" algn="ctr" rtl="0">
                        <a:spcBef>
                          <a:spcPts val="0"/>
                        </a:spcBef>
                        <a:spcAft>
                          <a:spcPts val="0"/>
                        </a:spcAft>
                        <a:buNone/>
                      </a:pPr>
                      <a:r>
                        <a:rPr lang="en" sz="1500">
                          <a:sym typeface="Times New Roman"/>
                        </a:rPr>
                        <a:t>Paper title</a:t>
                      </a:r>
                      <a:endParaRPr sz="1500">
                        <a:latin typeface="Times New Roman"/>
                        <a:ea typeface="Times New Roman"/>
                        <a:cs typeface="Times New Roman"/>
                        <a:sym typeface="Times New Roman"/>
                      </a:endParaRPr>
                    </a:p>
                  </a:txBody>
                  <a:tcPr marL="121900" marR="121900" marT="121900" marB="121900"/>
                </a:tc>
                <a:tc>
                  <a:txBody>
                    <a:bodyPr/>
                    <a:lstStyle/>
                    <a:p>
                      <a:pPr marL="0" lvl="0" indent="0" algn="ctr" rtl="0">
                        <a:spcBef>
                          <a:spcPts val="0"/>
                        </a:spcBef>
                        <a:spcAft>
                          <a:spcPts val="0"/>
                        </a:spcAft>
                        <a:buNone/>
                      </a:pPr>
                      <a:r>
                        <a:rPr lang="en" sz="1500">
                          <a:sym typeface="Times New Roman"/>
                        </a:rPr>
                        <a:t>Year</a:t>
                      </a:r>
                      <a:endParaRPr sz="1500">
                        <a:latin typeface="Times New Roman"/>
                        <a:ea typeface="Times New Roman"/>
                        <a:cs typeface="Times New Roman"/>
                        <a:sym typeface="Times New Roman"/>
                      </a:endParaRPr>
                    </a:p>
                  </a:txBody>
                  <a:tcPr marL="121900" marR="121900" marT="121900" marB="121900"/>
                </a:tc>
                <a:tc>
                  <a:txBody>
                    <a:bodyPr/>
                    <a:lstStyle/>
                    <a:p>
                      <a:pPr marL="0" lvl="0" indent="0" algn="ctr" rtl="0">
                        <a:spcBef>
                          <a:spcPts val="0"/>
                        </a:spcBef>
                        <a:spcAft>
                          <a:spcPts val="0"/>
                        </a:spcAft>
                        <a:buNone/>
                      </a:pPr>
                      <a:r>
                        <a:rPr lang="en" sz="1500">
                          <a:sym typeface="Times New Roman"/>
                        </a:rPr>
                        <a:t>Abstract/ understanding</a:t>
                      </a:r>
                      <a:endParaRPr sz="15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1137880">
                <a:tc>
                  <a:txBody>
                    <a:bodyPr/>
                    <a:lstStyle/>
                    <a:p>
                      <a:pPr marL="0" lvl="0" indent="0" algn="l" rtl="0">
                        <a:lnSpc>
                          <a:spcPct val="100000"/>
                        </a:lnSpc>
                        <a:spcBef>
                          <a:spcPts val="0"/>
                        </a:spcBef>
                        <a:spcAft>
                          <a:spcPts val="0"/>
                        </a:spcAft>
                        <a:buNone/>
                      </a:pPr>
                      <a:r>
                        <a:rPr lang="en" sz="1500" dirty="0">
                          <a:sym typeface="Times New Roman"/>
                        </a:rPr>
                        <a:t>4</a:t>
                      </a:r>
                      <a:endParaRPr sz="1500" dirty="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Clr>
                          <a:schemeClr val="dk1"/>
                        </a:buClr>
                        <a:buSzPts val="1100"/>
                        <a:buFont typeface="Arial"/>
                        <a:buNone/>
                      </a:pPr>
                      <a:r>
                        <a:rPr lang="en" sz="1500">
                          <a:solidFill>
                            <a:schemeClr val="dk1"/>
                          </a:solidFill>
                          <a:sym typeface="Times New Roman"/>
                        </a:rPr>
                        <a:t>What is the challenge for Deep Learning in Unconstrained Face Recognition?</a:t>
                      </a: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ym typeface="Times New Roman"/>
                        </a:rPr>
                        <a:t>2018</a:t>
                      </a: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Clr>
                          <a:schemeClr val="dk1"/>
                        </a:buClr>
                        <a:buSzPts val="1100"/>
                        <a:buFont typeface="Arial"/>
                        <a:buNone/>
                      </a:pPr>
                      <a:r>
                        <a:rPr lang="en" sz="1500">
                          <a:solidFill>
                            <a:schemeClr val="dk1"/>
                          </a:solidFill>
                          <a:sym typeface="Times New Roman"/>
                        </a:rPr>
                        <a:t>Deep learning has become dominant in face recognition and many other artificial intelligence areas.using the state-of-the-art deep networks. Some interesting results are obtained, and  studies can show directions to promote the deep learning methods towards high-accuracy and practical use in solving the hard problem of unconstrained face recognition.</a:t>
                      </a:r>
                      <a:endParaRPr sz="1500">
                        <a:solidFill>
                          <a:schemeClr val="dk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1137880">
                <a:tc>
                  <a:txBody>
                    <a:bodyPr/>
                    <a:lstStyle/>
                    <a:p>
                      <a:pPr marL="0" lvl="0" indent="0" algn="l" rtl="0">
                        <a:lnSpc>
                          <a:spcPct val="100000"/>
                        </a:lnSpc>
                        <a:spcBef>
                          <a:spcPts val="0"/>
                        </a:spcBef>
                        <a:spcAft>
                          <a:spcPts val="0"/>
                        </a:spcAft>
                        <a:buNone/>
                      </a:pPr>
                      <a:r>
                        <a:rPr lang="en" sz="1500" dirty="0">
                          <a:sym typeface="Times New Roman"/>
                        </a:rPr>
                        <a:t>5</a:t>
                      </a:r>
                      <a:endParaRPr sz="1500" dirty="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olidFill>
                            <a:schemeClr val="dk1"/>
                          </a:solidFill>
                          <a:sym typeface="Times New Roman"/>
                        </a:rPr>
                        <a:t>Multi-Faces Recognition Process Using Haar Cascades and Eigenface Methods</a:t>
                      </a: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ym typeface="Times New Roman"/>
                        </a:rPr>
                        <a:t>2018</a:t>
                      </a:r>
                      <a:endParaRPr sz="1500">
                        <a:latin typeface="Times New Roman"/>
                        <a:ea typeface="Times New Roman"/>
                        <a:cs typeface="Times New Roman"/>
                        <a:sym typeface="Times New Roman"/>
                      </a:endParaRPr>
                    </a:p>
                  </a:txBody>
                  <a:tcPr marL="121900" marR="121900" marT="121900" marB="121900"/>
                </a:tc>
                <a:tc>
                  <a:txBody>
                    <a:bodyPr/>
                    <a:lstStyle/>
                    <a:p>
                      <a:pPr marL="0" lvl="0" indent="0" algn="just" rtl="0">
                        <a:lnSpc>
                          <a:spcPct val="100000"/>
                        </a:lnSpc>
                        <a:spcBef>
                          <a:spcPts val="0"/>
                        </a:spcBef>
                        <a:spcAft>
                          <a:spcPts val="0"/>
                        </a:spcAft>
                        <a:buNone/>
                      </a:pPr>
                      <a:r>
                        <a:rPr lang="en" sz="1500">
                          <a:solidFill>
                            <a:schemeClr val="dk1"/>
                          </a:solidFill>
                          <a:sym typeface="Times New Roman"/>
                        </a:rPr>
                        <a:t>This paper proposes solutions for a faster face recognition process with accurate results. The proposed face recognition process is done using a hybrid process of Haar Cascades and Eigenface methods, which can detect multiple faces  in a single detection process recognize multiple faces with good accuracy level.</a:t>
                      </a:r>
                      <a:endParaRPr sz="15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1808440">
                <a:tc>
                  <a:txBody>
                    <a:bodyPr/>
                    <a:lstStyle/>
                    <a:p>
                      <a:pPr marL="0" lvl="0" indent="0" algn="l" rtl="0">
                        <a:lnSpc>
                          <a:spcPct val="100000"/>
                        </a:lnSpc>
                        <a:spcBef>
                          <a:spcPts val="0"/>
                        </a:spcBef>
                        <a:spcAft>
                          <a:spcPts val="0"/>
                        </a:spcAft>
                        <a:buNone/>
                      </a:pPr>
                      <a:r>
                        <a:rPr lang="en" sz="1500">
                          <a:sym typeface="Times New Roman"/>
                        </a:rPr>
                        <a:t>6</a:t>
                      </a: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Clr>
                          <a:schemeClr val="dk1"/>
                        </a:buClr>
                        <a:buSzPts val="1100"/>
                        <a:buFont typeface="Arial"/>
                        <a:buNone/>
                      </a:pPr>
                      <a:r>
                        <a:rPr lang="en" sz="1500">
                          <a:sym typeface="Times New Roman"/>
                        </a:rPr>
                        <a:t>Approaches on Partial Face Recognition: A</a:t>
                      </a:r>
                      <a:endParaRPr sz="1500">
                        <a:sym typeface="Times New Roman"/>
                      </a:endParaRPr>
                    </a:p>
                    <a:p>
                      <a:pPr marL="0" lvl="0" indent="0" algn="l" rtl="0">
                        <a:lnSpc>
                          <a:spcPct val="100000"/>
                        </a:lnSpc>
                        <a:spcBef>
                          <a:spcPts val="0"/>
                        </a:spcBef>
                        <a:spcAft>
                          <a:spcPts val="0"/>
                        </a:spcAft>
                        <a:buClr>
                          <a:schemeClr val="dk1"/>
                        </a:buClr>
                        <a:buSzPts val="1100"/>
                        <a:buFont typeface="Arial"/>
                        <a:buNone/>
                      </a:pPr>
                      <a:r>
                        <a:rPr lang="en" sz="1500">
                          <a:sym typeface="Times New Roman"/>
                        </a:rPr>
                        <a:t>Literature Review</a:t>
                      </a:r>
                      <a:endParaRPr sz="1500">
                        <a:sym typeface="Times New Roman"/>
                      </a:endParaRPr>
                    </a:p>
                    <a:p>
                      <a:pPr marL="0" lvl="0" indent="0" algn="l" rtl="0">
                        <a:lnSpc>
                          <a:spcPct val="100000"/>
                        </a:lnSpc>
                        <a:spcBef>
                          <a:spcPts val="0"/>
                        </a:spcBef>
                        <a:spcAft>
                          <a:spcPts val="0"/>
                        </a:spcAft>
                        <a:buNone/>
                      </a:pPr>
                      <a:endParaRPr sz="1500">
                        <a:solidFill>
                          <a:schemeClr val="dk1"/>
                        </a:solidFill>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ym typeface="Times New Roman"/>
                        </a:rPr>
                        <a:t>2019</a:t>
                      </a: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dirty="0">
                          <a:solidFill>
                            <a:schemeClr val="dk1"/>
                          </a:solidFill>
                          <a:sym typeface="Times New Roman"/>
                        </a:rPr>
                        <a:t>This paper provides an overview of different partial face recognition approaches proposed.</a:t>
                      </a:r>
                      <a:endParaRPr sz="1500" dirty="0">
                        <a:solidFill>
                          <a:schemeClr val="dk1"/>
                        </a:solidFill>
                        <a:sym typeface="Times New Roman"/>
                      </a:endParaRPr>
                    </a:p>
                    <a:p>
                      <a:pPr marL="0" lvl="0" indent="0" algn="l" rtl="0">
                        <a:lnSpc>
                          <a:spcPct val="100000"/>
                        </a:lnSpc>
                        <a:spcBef>
                          <a:spcPts val="0"/>
                        </a:spcBef>
                        <a:spcAft>
                          <a:spcPts val="0"/>
                        </a:spcAft>
                        <a:buNone/>
                      </a:pPr>
                      <a:r>
                        <a:rPr lang="en" sz="1500" dirty="0">
                          <a:sym typeface="Times New Roman"/>
                        </a:rPr>
                        <a:t>Image processing has a  research area in the scope of image analysis, computer vision and</a:t>
                      </a:r>
                      <a:endParaRPr sz="1500" dirty="0">
                        <a:sym typeface="Times New Roman"/>
                      </a:endParaRPr>
                    </a:p>
                    <a:p>
                      <a:pPr marL="0" lvl="0" indent="0" algn="l" rtl="0">
                        <a:lnSpc>
                          <a:spcPct val="100000"/>
                        </a:lnSpc>
                        <a:spcBef>
                          <a:spcPts val="0"/>
                        </a:spcBef>
                        <a:spcAft>
                          <a:spcPts val="0"/>
                        </a:spcAft>
                        <a:buNone/>
                      </a:pPr>
                      <a:r>
                        <a:rPr lang="en" sz="1500" dirty="0">
                          <a:sym typeface="Times New Roman"/>
                        </a:rPr>
                        <a:t>pattern recognition. Face recognition is an area which has attained attention over the last few decades. The traditional applications of face recognition system, especially those used for access control, authentication,and surveillance, usually need maximum information of face to attain exceptional performance in recognition. Occasionally it is difficult to get access of a full face under certain restricted situations. </a:t>
                      </a:r>
                      <a:endParaRPr sz="1500" dirty="0">
                        <a:solidFill>
                          <a:schemeClr val="dk1"/>
                        </a:solidFill>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p:nvPr/>
        </p:nvSpPr>
        <p:spPr>
          <a:xfrm>
            <a:off x="0" y="0"/>
            <a:ext cx="12192000" cy="6858000"/>
          </a:xfrm>
          <a:prstGeom prst="rect">
            <a:avLst/>
          </a:prstGeom>
          <a:solidFill>
            <a:schemeClr val="lt1">
              <a:alpha val="98430"/>
            </a:schemeClr>
          </a:solidFill>
          <a:ln w="76200" cap="flat" cmpd="sng">
            <a:solidFill>
              <a:srgbClr val="005893"/>
            </a:solidFill>
            <a:prstDash val="solid"/>
            <a:miter lim="800000"/>
            <a:headEnd type="none" w="sm" len="sm"/>
            <a:tailEnd type="none" w="sm" len="sm"/>
          </a:ln>
        </p:spPr>
        <p:txBody>
          <a:bodyPr spcFirstLastPara="1" wrap="square" lIns="55433" tIns="27700" rIns="55433" bIns="27700" anchor="ctr" anchorCtr="0">
            <a:noAutofit/>
          </a:bodyPr>
          <a:lstStyle/>
          <a:p>
            <a:endParaRPr sz="1067">
              <a:solidFill>
                <a:schemeClr val="dk1"/>
              </a:solidFill>
              <a:latin typeface="Calibri"/>
              <a:ea typeface="Calibri"/>
              <a:cs typeface="Calibri"/>
              <a:sym typeface="Calibri"/>
            </a:endParaRPr>
          </a:p>
        </p:txBody>
      </p:sp>
      <p:sp>
        <p:nvSpPr>
          <p:cNvPr id="145" name="Google Shape;145;p20"/>
          <p:cNvSpPr/>
          <p:nvPr/>
        </p:nvSpPr>
        <p:spPr>
          <a:xfrm>
            <a:off x="611333" y="722959"/>
            <a:ext cx="11239953"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46" name="Google Shape;146;p20"/>
          <p:cNvSpPr txBox="1"/>
          <p:nvPr/>
        </p:nvSpPr>
        <p:spPr>
          <a:xfrm>
            <a:off x="609407" y="182905"/>
            <a:ext cx="429200" cy="43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47" name="Google Shape;147;p20"/>
          <p:cNvSpPr/>
          <p:nvPr/>
        </p:nvSpPr>
        <p:spPr>
          <a:xfrm>
            <a:off x="1808968" y="432235"/>
            <a:ext cx="34661" cy="34663"/>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48" name="Google Shape;148;p20"/>
          <p:cNvSpPr/>
          <p:nvPr/>
        </p:nvSpPr>
        <p:spPr>
          <a:xfrm>
            <a:off x="1818596" y="439936"/>
            <a:ext cx="15409" cy="19261"/>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49" name="Google Shape;149;p20"/>
          <p:cNvSpPr txBox="1"/>
          <p:nvPr/>
        </p:nvSpPr>
        <p:spPr>
          <a:xfrm>
            <a:off x="1105213" y="265695"/>
            <a:ext cx="831600" cy="298400"/>
          </a:xfrm>
          <a:prstGeom prst="rect">
            <a:avLst/>
          </a:prstGeom>
          <a:noFill/>
          <a:ln>
            <a:noFill/>
          </a:ln>
        </p:spPr>
        <p:txBody>
          <a:bodyPr spcFirstLastPara="1" wrap="square" lIns="0" tIns="10400" rIns="0" bIns="0" anchor="t" anchorCtr="0">
            <a:noAutofit/>
          </a:bodyPr>
          <a:lstStyle/>
          <a:p>
            <a:pPr>
              <a:lnSpc>
                <a:spcPct val="106250"/>
              </a:lnSpc>
              <a:buClr>
                <a:srgbClr val="231F20"/>
              </a:buClr>
              <a:buSzPts val="700"/>
            </a:pPr>
            <a:r>
              <a:rPr lang="en" sz="933" b="1">
                <a:solidFill>
                  <a:srgbClr val="231F20"/>
                </a:solidFill>
                <a:latin typeface="Helvetica Neue"/>
                <a:ea typeface="Helvetica Neue"/>
                <a:cs typeface="Helvetica Neue"/>
                <a:sym typeface="Helvetica Neue"/>
              </a:rPr>
              <a:t>RV College of</a:t>
            </a:r>
            <a:endParaRPr sz="800"/>
          </a:p>
          <a:p>
            <a:pPr>
              <a:lnSpc>
                <a:spcPct val="106250"/>
              </a:lnSpc>
              <a:buClr>
                <a:srgbClr val="231F20"/>
              </a:buClr>
              <a:buSzPts val="700"/>
            </a:pPr>
            <a:r>
              <a:rPr lang="en" sz="933" b="1">
                <a:solidFill>
                  <a:srgbClr val="231F20"/>
                </a:solidFill>
                <a:latin typeface="Helvetica Neue"/>
                <a:ea typeface="Helvetica Neue"/>
                <a:cs typeface="Helvetica Neue"/>
                <a:sym typeface="Helvetica Neue"/>
              </a:rPr>
              <a:t>Engineering </a:t>
            </a:r>
            <a:endParaRPr sz="800"/>
          </a:p>
        </p:txBody>
      </p:sp>
      <p:sp>
        <p:nvSpPr>
          <p:cNvPr id="150" name="Google Shape;150;p20"/>
          <p:cNvSpPr txBox="1"/>
          <p:nvPr/>
        </p:nvSpPr>
        <p:spPr>
          <a:xfrm>
            <a:off x="2990215" y="142116"/>
            <a:ext cx="6211600" cy="512000"/>
          </a:xfrm>
          <a:prstGeom prst="rect">
            <a:avLst/>
          </a:prstGeom>
          <a:noFill/>
          <a:ln>
            <a:noFill/>
          </a:ln>
        </p:spPr>
        <p:txBody>
          <a:bodyPr spcFirstLastPara="1" wrap="square" lIns="0" tIns="7300" rIns="0" bIns="0" anchor="t" anchorCtr="0">
            <a:noAutofit/>
          </a:bodyPr>
          <a:lstStyle/>
          <a:p>
            <a:pPr algn="ctr">
              <a:buClr>
                <a:srgbClr val="376092"/>
              </a:buClr>
              <a:buSzPts val="2500"/>
            </a:pPr>
            <a:r>
              <a:rPr lang="en" sz="3333" b="1">
                <a:solidFill>
                  <a:srgbClr val="376092"/>
                </a:solidFill>
                <a:latin typeface="Calibri"/>
                <a:ea typeface="Calibri"/>
                <a:cs typeface="Calibri"/>
                <a:sym typeface="Calibri"/>
              </a:rPr>
              <a:t>Literature Review continued..</a:t>
            </a:r>
            <a:endParaRPr sz="3333" b="1">
              <a:solidFill>
                <a:srgbClr val="376092"/>
              </a:solidFill>
              <a:latin typeface="Calibri"/>
              <a:ea typeface="Calibri"/>
              <a:cs typeface="Calibri"/>
              <a:sym typeface="Calibri"/>
            </a:endParaRPr>
          </a:p>
          <a:p>
            <a:pPr algn="ctr">
              <a:buClr>
                <a:srgbClr val="376092"/>
              </a:buClr>
              <a:buSzPts val="2500"/>
            </a:pPr>
            <a:r>
              <a:rPr lang="en" sz="3333" b="1">
                <a:solidFill>
                  <a:srgbClr val="376092"/>
                </a:solidFill>
                <a:latin typeface="Calibri"/>
                <a:ea typeface="Calibri"/>
                <a:cs typeface="Calibri"/>
                <a:sym typeface="Calibri"/>
              </a:rPr>
              <a:t> </a:t>
            </a:r>
            <a:endParaRPr sz="800"/>
          </a:p>
        </p:txBody>
      </p:sp>
      <p:sp>
        <p:nvSpPr>
          <p:cNvPr id="151" name="Google Shape;151;p20"/>
          <p:cNvSpPr txBox="1">
            <a:spLocks noGrp="1"/>
          </p:cNvSpPr>
          <p:nvPr>
            <p:ph type="title"/>
          </p:nvPr>
        </p:nvSpPr>
        <p:spPr>
          <a:xfrm>
            <a:off x="8776237" y="247404"/>
            <a:ext cx="3063200" cy="362800"/>
          </a:xfrm>
          <a:prstGeom prst="rect">
            <a:avLst/>
          </a:prstGeom>
          <a:noFill/>
          <a:ln>
            <a:noFill/>
          </a:ln>
        </p:spPr>
        <p:txBody>
          <a:bodyPr spcFirstLastPara="1" wrap="square" lIns="0" tIns="0" rIns="0" bIns="0" anchor="t" anchorCtr="0">
            <a:noAutofit/>
          </a:bodyPr>
          <a:lstStyle/>
          <a:p>
            <a:pPr algn="r">
              <a:lnSpc>
                <a:spcPct val="100000"/>
              </a:lnSpc>
              <a:buSzPts val="1400"/>
            </a:pPr>
            <a:r>
              <a:rPr lang="en"/>
              <a:t>Go, change the world</a:t>
            </a:r>
            <a:endParaRPr/>
          </a:p>
        </p:txBody>
      </p:sp>
      <p:sp>
        <p:nvSpPr>
          <p:cNvPr id="152" name="Google Shape;152;p20"/>
          <p:cNvSpPr txBox="1"/>
          <p:nvPr/>
        </p:nvSpPr>
        <p:spPr>
          <a:xfrm>
            <a:off x="609407" y="6377632"/>
            <a:ext cx="2804400" cy="167600"/>
          </a:xfrm>
          <a:prstGeom prst="rect">
            <a:avLst/>
          </a:prstGeom>
          <a:noFill/>
          <a:ln>
            <a:noFill/>
          </a:ln>
        </p:spPr>
        <p:txBody>
          <a:bodyPr spcFirstLastPara="1" wrap="square" lIns="0" tIns="0" rIns="0" bIns="0" anchor="t" anchorCtr="0">
            <a:noAutofit/>
          </a:bodyPr>
          <a:lstStyle/>
          <a:p>
            <a:endParaRPr sz="1067">
              <a:solidFill>
                <a:schemeClr val="dk1"/>
              </a:solidFill>
              <a:latin typeface="Calibri"/>
              <a:ea typeface="Calibri"/>
              <a:cs typeface="Calibri"/>
              <a:sym typeface="Calibri"/>
            </a:endParaRPr>
          </a:p>
        </p:txBody>
      </p:sp>
      <p:sp>
        <p:nvSpPr>
          <p:cNvPr id="153" name="Google Shape;153;p20"/>
          <p:cNvSpPr txBox="1"/>
          <p:nvPr/>
        </p:nvSpPr>
        <p:spPr>
          <a:xfrm>
            <a:off x="4145511" y="6377632"/>
            <a:ext cx="3901200" cy="167600"/>
          </a:xfrm>
          <a:prstGeom prst="rect">
            <a:avLst/>
          </a:prstGeom>
          <a:noFill/>
          <a:ln>
            <a:noFill/>
          </a:ln>
        </p:spPr>
        <p:txBody>
          <a:bodyPr spcFirstLastPara="1" wrap="square" lIns="0" tIns="0" rIns="0" bIns="0" anchor="t" anchorCtr="0">
            <a:noAutofit/>
          </a:bodyPr>
          <a:lstStyle/>
          <a:p>
            <a:pPr algn="ctr">
              <a:buClr>
                <a:srgbClr val="898989"/>
              </a:buClr>
              <a:buSzPts val="800"/>
            </a:pPr>
            <a:r>
              <a:rPr lang="en" sz="1067">
                <a:solidFill>
                  <a:srgbClr val="898989"/>
                </a:solidFill>
                <a:latin typeface="Calibri"/>
                <a:ea typeface="Calibri"/>
                <a:cs typeface="Calibri"/>
                <a:sym typeface="Calibri"/>
              </a:rPr>
              <a:t>Department of  TCE</a:t>
            </a:r>
            <a:endParaRPr sz="800"/>
          </a:p>
        </p:txBody>
      </p:sp>
      <p:sp>
        <p:nvSpPr>
          <p:cNvPr id="154" name="Google Shape;154;p20"/>
          <p:cNvSpPr txBox="1"/>
          <p:nvPr/>
        </p:nvSpPr>
        <p:spPr>
          <a:xfrm>
            <a:off x="8778163" y="6377632"/>
            <a:ext cx="2804400" cy="343600"/>
          </a:xfrm>
          <a:prstGeom prst="rect">
            <a:avLst/>
          </a:prstGeom>
          <a:noFill/>
          <a:ln>
            <a:noFill/>
          </a:ln>
        </p:spPr>
        <p:txBody>
          <a:bodyPr spcFirstLastPara="1" wrap="square" lIns="0" tIns="0" rIns="0" bIns="0" anchor="t" anchorCtr="0">
            <a:noAutofit/>
          </a:bodyPr>
          <a:lstStyle/>
          <a:p>
            <a:pPr algn="r">
              <a:buClr>
                <a:srgbClr val="898989"/>
              </a:buClr>
              <a:buSzPts val="800"/>
            </a:pPr>
            <a:fld id="{00000000-1234-1234-1234-123412341234}" type="slidenum">
              <a:rPr lang="en" sz="1067">
                <a:solidFill>
                  <a:srgbClr val="898989"/>
                </a:solidFill>
                <a:latin typeface="Calibri"/>
                <a:ea typeface="Calibri"/>
                <a:cs typeface="Calibri"/>
                <a:sym typeface="Calibri"/>
              </a:rPr>
              <a:pPr algn="r">
                <a:buClr>
                  <a:srgbClr val="898989"/>
                </a:buClr>
                <a:buSzPts val="800"/>
              </a:pPr>
              <a:t>6</a:t>
            </a:fld>
            <a:endParaRPr sz="800"/>
          </a:p>
        </p:txBody>
      </p:sp>
      <p:graphicFrame>
        <p:nvGraphicFramePr>
          <p:cNvPr id="155" name="Google Shape;155;p20"/>
          <p:cNvGraphicFramePr/>
          <p:nvPr>
            <p:extLst>
              <p:ext uri="{D42A27DB-BD31-4B8C-83A1-F6EECF244321}">
                <p14:modId xmlns:p14="http://schemas.microsoft.com/office/powerpoint/2010/main" val="333718786"/>
              </p:ext>
            </p:extLst>
          </p:nvPr>
        </p:nvGraphicFramePr>
        <p:xfrm>
          <a:off x="611334" y="722967"/>
          <a:ext cx="11121101" cy="6004400"/>
        </p:xfrm>
        <a:graphic>
          <a:graphicData uri="http://schemas.openxmlformats.org/drawingml/2006/table">
            <a:tbl>
              <a:tblPr>
                <a:tableStyleId>{BC89EF96-8CEA-46FF-86C4-4CE0E7609802}</a:tableStyleId>
              </a:tblPr>
              <a:tblGrid>
                <a:gridCol w="688300">
                  <a:extLst>
                    <a:ext uri="{9D8B030D-6E8A-4147-A177-3AD203B41FA5}">
                      <a16:colId xmlns:a16="http://schemas.microsoft.com/office/drawing/2014/main" val="20000"/>
                    </a:ext>
                  </a:extLst>
                </a:gridCol>
                <a:gridCol w="2143867">
                  <a:extLst>
                    <a:ext uri="{9D8B030D-6E8A-4147-A177-3AD203B41FA5}">
                      <a16:colId xmlns:a16="http://schemas.microsoft.com/office/drawing/2014/main" val="20001"/>
                    </a:ext>
                  </a:extLst>
                </a:gridCol>
                <a:gridCol w="927167">
                  <a:extLst>
                    <a:ext uri="{9D8B030D-6E8A-4147-A177-3AD203B41FA5}">
                      <a16:colId xmlns:a16="http://schemas.microsoft.com/office/drawing/2014/main" val="20002"/>
                    </a:ext>
                  </a:extLst>
                </a:gridCol>
                <a:gridCol w="7361767">
                  <a:extLst>
                    <a:ext uri="{9D8B030D-6E8A-4147-A177-3AD203B41FA5}">
                      <a16:colId xmlns:a16="http://schemas.microsoft.com/office/drawing/2014/main" val="20003"/>
                    </a:ext>
                  </a:extLst>
                </a:gridCol>
              </a:tblGrid>
              <a:tr h="467320">
                <a:tc>
                  <a:txBody>
                    <a:bodyPr/>
                    <a:lstStyle/>
                    <a:p>
                      <a:pPr marL="0" lvl="0" indent="0" algn="ctr" rtl="0">
                        <a:spcBef>
                          <a:spcPts val="0"/>
                        </a:spcBef>
                        <a:spcAft>
                          <a:spcPts val="0"/>
                        </a:spcAft>
                        <a:buNone/>
                      </a:pPr>
                      <a:r>
                        <a:rPr lang="en" sz="1500">
                          <a:sym typeface="Times New Roman"/>
                        </a:rPr>
                        <a:t>Sl.no</a:t>
                      </a:r>
                      <a:endParaRPr sz="1500">
                        <a:latin typeface="Times New Roman"/>
                        <a:ea typeface="Times New Roman"/>
                        <a:cs typeface="Times New Roman"/>
                        <a:sym typeface="Times New Roman"/>
                      </a:endParaRPr>
                    </a:p>
                  </a:txBody>
                  <a:tcPr marL="121900" marR="121900" marT="121900" marB="121900"/>
                </a:tc>
                <a:tc>
                  <a:txBody>
                    <a:bodyPr/>
                    <a:lstStyle/>
                    <a:p>
                      <a:pPr marL="0" lvl="0" indent="0" algn="ctr" rtl="0">
                        <a:spcBef>
                          <a:spcPts val="0"/>
                        </a:spcBef>
                        <a:spcAft>
                          <a:spcPts val="0"/>
                        </a:spcAft>
                        <a:buNone/>
                      </a:pPr>
                      <a:r>
                        <a:rPr lang="en" sz="1500">
                          <a:sym typeface="Times New Roman"/>
                        </a:rPr>
                        <a:t>Paper title</a:t>
                      </a:r>
                      <a:endParaRPr sz="1500">
                        <a:latin typeface="Times New Roman"/>
                        <a:ea typeface="Times New Roman"/>
                        <a:cs typeface="Times New Roman"/>
                        <a:sym typeface="Times New Roman"/>
                      </a:endParaRPr>
                    </a:p>
                  </a:txBody>
                  <a:tcPr marL="121900" marR="121900" marT="121900" marB="121900"/>
                </a:tc>
                <a:tc>
                  <a:txBody>
                    <a:bodyPr/>
                    <a:lstStyle/>
                    <a:p>
                      <a:pPr marL="0" lvl="0" indent="0" algn="ctr" rtl="0">
                        <a:spcBef>
                          <a:spcPts val="0"/>
                        </a:spcBef>
                        <a:spcAft>
                          <a:spcPts val="0"/>
                        </a:spcAft>
                        <a:buNone/>
                      </a:pPr>
                      <a:r>
                        <a:rPr lang="en" sz="1500">
                          <a:sym typeface="Times New Roman"/>
                        </a:rPr>
                        <a:t>Year</a:t>
                      </a:r>
                      <a:endParaRPr sz="1500">
                        <a:latin typeface="Times New Roman"/>
                        <a:ea typeface="Times New Roman"/>
                        <a:cs typeface="Times New Roman"/>
                        <a:sym typeface="Times New Roman"/>
                      </a:endParaRPr>
                    </a:p>
                  </a:txBody>
                  <a:tcPr marL="121900" marR="121900" marT="121900" marB="121900"/>
                </a:tc>
                <a:tc>
                  <a:txBody>
                    <a:bodyPr/>
                    <a:lstStyle/>
                    <a:p>
                      <a:pPr marL="0" lvl="0" indent="0" algn="ctr" rtl="0">
                        <a:spcBef>
                          <a:spcPts val="0"/>
                        </a:spcBef>
                        <a:spcAft>
                          <a:spcPts val="0"/>
                        </a:spcAft>
                        <a:buNone/>
                      </a:pPr>
                      <a:r>
                        <a:rPr lang="en" sz="1500">
                          <a:sym typeface="Times New Roman"/>
                        </a:rPr>
                        <a:t>Abstract understanding</a:t>
                      </a:r>
                      <a:endParaRPr sz="15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1808440">
                <a:tc>
                  <a:txBody>
                    <a:bodyPr/>
                    <a:lstStyle/>
                    <a:p>
                      <a:pPr marL="0" lvl="0" indent="0" algn="l" rtl="0">
                        <a:lnSpc>
                          <a:spcPct val="100000"/>
                        </a:lnSpc>
                        <a:spcBef>
                          <a:spcPts val="0"/>
                        </a:spcBef>
                        <a:spcAft>
                          <a:spcPts val="0"/>
                        </a:spcAft>
                        <a:buNone/>
                      </a:pPr>
                      <a:r>
                        <a:rPr lang="en" sz="1500">
                          <a:sym typeface="Times New Roman"/>
                        </a:rPr>
                        <a:t>7</a:t>
                      </a:r>
                      <a:endParaRPr sz="1500">
                        <a:latin typeface="Times New Roman"/>
                        <a:ea typeface="Times New Roman"/>
                        <a:cs typeface="Times New Roman"/>
                        <a:sym typeface="Times New Roman"/>
                      </a:endParaRPr>
                    </a:p>
                  </a:txBody>
                  <a:tcPr marL="121900" marR="121900" marT="121900" marB="121900"/>
                </a:tc>
                <a:tc>
                  <a:txBody>
                    <a:bodyPr/>
                    <a:lstStyle/>
                    <a:p>
                      <a:pPr marL="0" lvl="0" indent="0" algn="just" rtl="0">
                        <a:lnSpc>
                          <a:spcPct val="100000"/>
                        </a:lnSpc>
                        <a:spcBef>
                          <a:spcPts val="0"/>
                        </a:spcBef>
                        <a:spcAft>
                          <a:spcPts val="0"/>
                        </a:spcAft>
                        <a:buClr>
                          <a:schemeClr val="dk1"/>
                        </a:buClr>
                        <a:buSzPts val="1100"/>
                        <a:buFont typeface="Arial"/>
                        <a:buNone/>
                      </a:pPr>
                      <a:r>
                        <a:rPr lang="en" sz="1500">
                          <a:sym typeface="Times New Roman"/>
                        </a:rPr>
                        <a:t>Smart Attendance Monitoring System (SAMS): A Face Recognition based</a:t>
                      </a:r>
                      <a:endParaRPr sz="1500">
                        <a:sym typeface="Times New Roman"/>
                      </a:endParaRPr>
                    </a:p>
                    <a:p>
                      <a:pPr marL="0" lvl="0" indent="0" algn="just" rtl="0">
                        <a:lnSpc>
                          <a:spcPct val="100000"/>
                        </a:lnSpc>
                        <a:spcBef>
                          <a:spcPts val="0"/>
                        </a:spcBef>
                        <a:spcAft>
                          <a:spcPts val="0"/>
                        </a:spcAft>
                        <a:buClr>
                          <a:schemeClr val="dk1"/>
                        </a:buClr>
                        <a:buSzPts val="1100"/>
                        <a:buFont typeface="Arial"/>
                        <a:buNone/>
                      </a:pPr>
                      <a:r>
                        <a:rPr lang="en" sz="1500">
                          <a:sym typeface="Times New Roman"/>
                        </a:rPr>
                        <a:t>Attendance System for Classroom Environment</a:t>
                      </a:r>
                      <a:endParaRPr sz="1500">
                        <a:sym typeface="Times New Roman"/>
                      </a:endParaRPr>
                    </a:p>
                    <a:p>
                      <a:pPr marL="0" lvl="0" indent="0" algn="just" rtl="0">
                        <a:lnSpc>
                          <a:spcPct val="100000"/>
                        </a:lnSpc>
                        <a:spcBef>
                          <a:spcPts val="0"/>
                        </a:spcBef>
                        <a:spcAft>
                          <a:spcPts val="0"/>
                        </a:spcAft>
                        <a:buNone/>
                      </a:pP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ym typeface="Times New Roman"/>
                        </a:rPr>
                        <a:t>2018</a:t>
                      </a:r>
                      <a:endParaRPr sz="1500">
                        <a:latin typeface="Times New Roman"/>
                        <a:ea typeface="Times New Roman"/>
                        <a:cs typeface="Times New Roman"/>
                        <a:sym typeface="Times New Roman"/>
                      </a:endParaRPr>
                    </a:p>
                  </a:txBody>
                  <a:tcPr marL="121900" marR="121900" marT="121900" marB="121900"/>
                </a:tc>
                <a:tc>
                  <a:txBody>
                    <a:bodyPr/>
                    <a:lstStyle/>
                    <a:p>
                      <a:pPr marL="0" lvl="0" indent="0" algn="just" rtl="0">
                        <a:lnSpc>
                          <a:spcPct val="100000"/>
                        </a:lnSpc>
                        <a:spcBef>
                          <a:spcPts val="0"/>
                        </a:spcBef>
                        <a:spcAft>
                          <a:spcPts val="0"/>
                        </a:spcAft>
                        <a:buNone/>
                      </a:pPr>
                      <a:r>
                        <a:rPr lang="en" sz="1500">
                          <a:sym typeface="Times New Roman"/>
                        </a:rPr>
                        <a:t>In present academic system, regular class attendance of students’ plays a significant role in performance assessment and quality monitoring. The conventional methods practised in most of the institutions are by calling names or signing on papers, which is highly time-consuming and insecure. This article presents the automatic AMS for convenience or data reliability. The system is developed by the integration of ubiquitous components to make a portable device for managing the students’ attendance using Face Recognition technology.</a:t>
                      </a:r>
                      <a:endParaRPr sz="15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1584920">
                <a:tc>
                  <a:txBody>
                    <a:bodyPr/>
                    <a:lstStyle/>
                    <a:p>
                      <a:pPr marL="0" lvl="0" indent="0" algn="l" rtl="0">
                        <a:lnSpc>
                          <a:spcPct val="100000"/>
                        </a:lnSpc>
                        <a:spcBef>
                          <a:spcPts val="0"/>
                        </a:spcBef>
                        <a:spcAft>
                          <a:spcPts val="0"/>
                        </a:spcAft>
                        <a:buNone/>
                      </a:pPr>
                      <a:r>
                        <a:rPr lang="en" sz="1500">
                          <a:sym typeface="Times New Roman"/>
                        </a:rPr>
                        <a:t>8</a:t>
                      </a: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Clr>
                          <a:schemeClr val="dk1"/>
                        </a:buClr>
                        <a:buSzPts val="1100"/>
                        <a:buFont typeface="Arial"/>
                        <a:buNone/>
                      </a:pPr>
                      <a:r>
                        <a:rPr lang="en" sz="1500">
                          <a:sym typeface="Times New Roman"/>
                        </a:rPr>
                        <a:t>Joint Bayesian Face Recognition Based on Data Adaptive Enhancement and Feature Fusion</a:t>
                      </a:r>
                      <a:endParaRPr sz="1500">
                        <a:sym typeface="Times New Roman"/>
                      </a:endParaRPr>
                    </a:p>
                    <a:p>
                      <a:pPr marL="0" lvl="0" indent="0" algn="l" rtl="0">
                        <a:lnSpc>
                          <a:spcPct val="100000"/>
                        </a:lnSpc>
                        <a:spcBef>
                          <a:spcPts val="0"/>
                        </a:spcBef>
                        <a:spcAft>
                          <a:spcPts val="0"/>
                        </a:spcAft>
                        <a:buNone/>
                      </a:pP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ym typeface="Times New Roman"/>
                        </a:rPr>
                        <a:t>2018</a:t>
                      </a:r>
                      <a:endParaRPr sz="1500">
                        <a:latin typeface="Times New Roman"/>
                        <a:ea typeface="Times New Roman"/>
                        <a:cs typeface="Times New Roman"/>
                        <a:sym typeface="Times New Roman"/>
                      </a:endParaRPr>
                    </a:p>
                  </a:txBody>
                  <a:tcPr marL="121900" marR="121900" marT="121900" marB="121900"/>
                </a:tc>
                <a:tc>
                  <a:txBody>
                    <a:bodyPr/>
                    <a:lstStyle/>
                    <a:p>
                      <a:pPr marL="0" lvl="0" indent="0" algn="just" rtl="0">
                        <a:lnSpc>
                          <a:spcPct val="100000"/>
                        </a:lnSpc>
                        <a:spcBef>
                          <a:spcPts val="0"/>
                        </a:spcBef>
                        <a:spcAft>
                          <a:spcPts val="0"/>
                        </a:spcAft>
                        <a:buNone/>
                      </a:pPr>
                      <a:r>
                        <a:rPr lang="en" sz="1500">
                          <a:sym typeface="Times New Roman"/>
                        </a:rPr>
                        <a:t>In the face recognition, training data is sometimes limited, and even a single face photo per person,which causes the model less trained to recognize the multi-pose facial image with low recognition rate. In this paper, aiming at the face recognition using small sample training set, a joint Bayesian face recognition algorithm based on adaptive face data enhancement combined with global and local feature fusion is proposed. The experiment result shows that the proposed algorithm makes the multi-gesture face recognition performance well.</a:t>
                      </a:r>
                      <a:endParaRPr sz="15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1562800">
                <a:tc>
                  <a:txBody>
                    <a:bodyPr/>
                    <a:lstStyle/>
                    <a:p>
                      <a:pPr marL="0" lvl="0" indent="0" algn="l" rtl="0">
                        <a:lnSpc>
                          <a:spcPct val="100000"/>
                        </a:lnSpc>
                        <a:spcBef>
                          <a:spcPts val="0"/>
                        </a:spcBef>
                        <a:spcAft>
                          <a:spcPts val="0"/>
                        </a:spcAft>
                        <a:buNone/>
                      </a:pPr>
                      <a:r>
                        <a:rPr lang="en" sz="1500">
                          <a:sym typeface="Times New Roman"/>
                        </a:rPr>
                        <a:t>9</a:t>
                      </a:r>
                      <a:endParaRPr sz="1500">
                        <a:latin typeface="Times New Roman"/>
                        <a:ea typeface="Times New Roman"/>
                        <a:cs typeface="Times New Roman"/>
                        <a:sym typeface="Times New Roman"/>
                      </a:endParaRPr>
                    </a:p>
                  </a:txBody>
                  <a:tcPr marL="121900" marR="121900" marT="121900" marB="121900"/>
                </a:tc>
                <a:tc>
                  <a:txBody>
                    <a:bodyPr/>
                    <a:lstStyle/>
                    <a:p>
                      <a:pPr marL="0" lvl="0" indent="0" algn="just" rtl="0">
                        <a:lnSpc>
                          <a:spcPct val="100000"/>
                        </a:lnSpc>
                        <a:spcBef>
                          <a:spcPts val="0"/>
                        </a:spcBef>
                        <a:spcAft>
                          <a:spcPts val="0"/>
                        </a:spcAft>
                        <a:buClr>
                          <a:schemeClr val="dk1"/>
                        </a:buClr>
                        <a:buSzPts val="1100"/>
                        <a:buFont typeface="Arial"/>
                        <a:buNone/>
                      </a:pPr>
                      <a:r>
                        <a:rPr lang="en" sz="1500">
                          <a:sym typeface="Times New Roman"/>
                        </a:rPr>
                        <a:t>Performance Analysis of Human Face Recognition Techniques</a:t>
                      </a:r>
                      <a:endParaRPr sz="1500">
                        <a:sym typeface="Times New Roman"/>
                      </a:endParaRPr>
                    </a:p>
                    <a:p>
                      <a:pPr marL="0" lvl="0" indent="0" algn="just" rtl="0">
                        <a:lnSpc>
                          <a:spcPct val="100000"/>
                        </a:lnSpc>
                        <a:spcBef>
                          <a:spcPts val="0"/>
                        </a:spcBef>
                        <a:spcAft>
                          <a:spcPts val="0"/>
                        </a:spcAft>
                        <a:buNone/>
                      </a:pPr>
                      <a:endParaRPr sz="1500">
                        <a:latin typeface="Times New Roman"/>
                        <a:ea typeface="Times New Roman"/>
                        <a:cs typeface="Times New Roman"/>
                        <a:sym typeface="Times New Roman"/>
                      </a:endParaRPr>
                    </a:p>
                  </a:txBody>
                  <a:tcPr marL="121900" marR="121900" marT="121900" marB="121900"/>
                </a:tc>
                <a:tc>
                  <a:txBody>
                    <a:bodyPr/>
                    <a:lstStyle/>
                    <a:p>
                      <a:pPr marL="0" lvl="0" indent="0" algn="l" rtl="0">
                        <a:lnSpc>
                          <a:spcPct val="100000"/>
                        </a:lnSpc>
                        <a:spcBef>
                          <a:spcPts val="0"/>
                        </a:spcBef>
                        <a:spcAft>
                          <a:spcPts val="0"/>
                        </a:spcAft>
                        <a:buNone/>
                      </a:pPr>
                      <a:r>
                        <a:rPr lang="en" sz="1500">
                          <a:sym typeface="Times New Roman"/>
                        </a:rPr>
                        <a:t>2019</a:t>
                      </a:r>
                      <a:endParaRPr sz="1500">
                        <a:latin typeface="Times New Roman"/>
                        <a:ea typeface="Times New Roman"/>
                        <a:cs typeface="Times New Roman"/>
                        <a:sym typeface="Times New Roman"/>
                      </a:endParaRPr>
                    </a:p>
                  </a:txBody>
                  <a:tcPr marL="121900" marR="121900" marT="121900" marB="121900"/>
                </a:tc>
                <a:tc>
                  <a:txBody>
                    <a:bodyPr/>
                    <a:lstStyle/>
                    <a:p>
                      <a:pPr marL="0" lvl="0" indent="0" algn="just" rtl="0">
                        <a:lnSpc>
                          <a:spcPct val="100000"/>
                        </a:lnSpc>
                        <a:spcBef>
                          <a:spcPts val="0"/>
                        </a:spcBef>
                        <a:spcAft>
                          <a:spcPts val="0"/>
                        </a:spcAft>
                        <a:buClr>
                          <a:schemeClr val="dk1"/>
                        </a:buClr>
                        <a:buSzPts val="1100"/>
                        <a:buFont typeface="Arial"/>
                        <a:buNone/>
                      </a:pPr>
                      <a:r>
                        <a:rPr lang="en" sz="1500" dirty="0">
                          <a:sym typeface="Times New Roman"/>
                        </a:rPr>
                        <a:t>Face recognition has been thought-provoking task in object detection, digital image processing and pattern recognition.Face recognition plays a significant role in real-time surveillance systems. In this paper, we present a comprehensive overview of the state of the art research work on face detection and recognition. Furthermore,the performance analysis of various face recognition approaches are discussed and conclude the paper with future research direction.</a:t>
                      </a:r>
                      <a:endParaRPr sz="1500" dirty="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g8c3369892d_0_113"/>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92" name="Google Shape;892;g8c3369892d_0_113"/>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93" name="Google Shape;893;g8c3369892d_0_113"/>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94" name="Google Shape;894;g8c3369892d_0_113"/>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95" name="Google Shape;895;g8c3369892d_0_113"/>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96" name="Google Shape;896;g8c3369892d_0_113"/>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897" name="Google Shape;897;g8c3369892d_0_113"/>
          <p:cNvSpPr txBox="1"/>
          <p:nvPr/>
        </p:nvSpPr>
        <p:spPr>
          <a:xfrm>
            <a:off x="2990215" y="142116"/>
            <a:ext cx="62115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Calibri"/>
                <a:ea typeface="Calibri"/>
                <a:cs typeface="Calibri"/>
                <a:sym typeface="Calibri"/>
              </a:rPr>
              <a:t>Motivation </a:t>
            </a:r>
            <a:endParaRPr sz="800" b="0" i="0" u="none" strike="noStrike" cap="none">
              <a:solidFill>
                <a:schemeClr val="dk1"/>
              </a:solidFill>
              <a:latin typeface="Calibri"/>
              <a:ea typeface="Calibri"/>
              <a:cs typeface="Calibri"/>
              <a:sym typeface="Calibri"/>
            </a:endParaRPr>
          </a:p>
        </p:txBody>
      </p:sp>
      <p:sp>
        <p:nvSpPr>
          <p:cNvPr id="898" name="Google Shape;898;g8c3369892d_0_113"/>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899" name="Google Shape;899;g8c3369892d_0_113"/>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900" name="Google Shape;900;g8c3369892d_0_113"/>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901" name="Google Shape;901;g8c3369892d_0_113"/>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7</a:t>
            </a:fld>
            <a:endParaRPr sz="800" b="0" i="0" u="none" strike="noStrike" cap="none">
              <a:solidFill>
                <a:schemeClr val="dk1"/>
              </a:solidFill>
              <a:latin typeface="Calibri"/>
              <a:ea typeface="Calibri"/>
              <a:cs typeface="Calibri"/>
              <a:sym typeface="Calibri"/>
            </a:endParaRPr>
          </a:p>
        </p:txBody>
      </p:sp>
      <p:sp>
        <p:nvSpPr>
          <p:cNvPr id="902" name="Google Shape;902;g8c3369892d_0_113"/>
          <p:cNvSpPr txBox="1"/>
          <p:nvPr/>
        </p:nvSpPr>
        <p:spPr>
          <a:xfrm>
            <a:off x="1127117" y="979033"/>
            <a:ext cx="10208400" cy="4391100"/>
          </a:xfrm>
          <a:prstGeom prst="rect">
            <a:avLst/>
          </a:prstGeom>
          <a:noFill/>
          <a:ln>
            <a:noFill/>
          </a:ln>
        </p:spPr>
        <p:txBody>
          <a:bodyPr spcFirstLastPara="1" wrap="square" lIns="121900" tIns="121900" rIns="121900" bIns="121900" anchor="t" anchorCtr="0">
            <a:noAutofit/>
          </a:bodyPr>
          <a:lstStyle/>
          <a:p>
            <a:pPr marL="609584" marR="0" lvl="0" indent="-457187" algn="just" rtl="0">
              <a:lnSpc>
                <a:spcPct val="150000"/>
              </a:lnSpc>
              <a:spcBef>
                <a:spcPts val="1600"/>
              </a:spcBef>
              <a:spcAft>
                <a:spcPts val="0"/>
              </a:spcAft>
              <a:buClr>
                <a:schemeClr val="dk1"/>
              </a:buClr>
              <a:buSzPts val="1800"/>
              <a:buFont typeface="Calibri"/>
              <a:buChar char="●"/>
            </a:pPr>
            <a:r>
              <a:rPr lang="en" sz="2400" b="0" i="0" u="none" strike="noStrike" cap="none" dirty="0">
                <a:solidFill>
                  <a:schemeClr val="dk1"/>
                </a:solidFill>
                <a:latin typeface="Calibri"/>
                <a:ea typeface="Calibri"/>
                <a:cs typeface="Calibri"/>
                <a:sym typeface="Calibri"/>
              </a:rPr>
              <a:t>The present system is Register book.</a:t>
            </a:r>
            <a:endParaRPr sz="2400" b="0" i="0" u="none" strike="noStrike" cap="none" dirty="0">
              <a:solidFill>
                <a:schemeClr val="dk1"/>
              </a:solidFill>
              <a:latin typeface="Calibri"/>
              <a:ea typeface="Calibri"/>
              <a:cs typeface="Calibri"/>
              <a:sym typeface="Calibri"/>
            </a:endParaRPr>
          </a:p>
          <a:p>
            <a:pPr marL="609584" marR="0" lvl="0" indent="-457187" algn="just" rtl="0">
              <a:lnSpc>
                <a:spcPct val="150000"/>
              </a:lnSpc>
              <a:spcBef>
                <a:spcPts val="0"/>
              </a:spcBef>
              <a:spcAft>
                <a:spcPts val="0"/>
              </a:spcAft>
              <a:buClr>
                <a:schemeClr val="dk1"/>
              </a:buClr>
              <a:buSzPts val="1800"/>
              <a:buFont typeface="Calibri"/>
              <a:buChar char="●"/>
            </a:pPr>
            <a:r>
              <a:rPr lang="en" sz="2400" b="0" i="0" u="none" strike="noStrike" cap="none" dirty="0">
                <a:solidFill>
                  <a:schemeClr val="dk1"/>
                </a:solidFill>
                <a:latin typeface="Calibri"/>
                <a:ea typeface="Calibri"/>
                <a:cs typeface="Calibri"/>
                <a:sym typeface="Calibri"/>
              </a:rPr>
              <a:t>The maintenance of these records for a longer time is considerably tedious and requires more efforts from the staff.</a:t>
            </a:r>
            <a:endParaRPr sz="2400" b="0" i="0" u="none" strike="noStrike" cap="none" dirty="0">
              <a:solidFill>
                <a:schemeClr val="dk1"/>
              </a:solidFill>
              <a:latin typeface="Calibri"/>
              <a:ea typeface="Calibri"/>
              <a:cs typeface="Calibri"/>
              <a:sym typeface="Calibri"/>
            </a:endParaRPr>
          </a:p>
          <a:p>
            <a:pPr marL="609584" marR="0" lvl="0" indent="-457187" algn="just" rtl="0">
              <a:lnSpc>
                <a:spcPct val="150000"/>
              </a:lnSpc>
              <a:spcBef>
                <a:spcPts val="0"/>
              </a:spcBef>
              <a:spcAft>
                <a:spcPts val="0"/>
              </a:spcAft>
              <a:buClr>
                <a:schemeClr val="dk1"/>
              </a:buClr>
              <a:buSzPts val="1800"/>
              <a:buFont typeface="Calibri"/>
              <a:buChar char="●"/>
            </a:pPr>
            <a:r>
              <a:rPr lang="en" sz="2400" b="0" i="0" u="none" strike="noStrike" cap="none" dirty="0">
                <a:solidFill>
                  <a:schemeClr val="dk1"/>
                </a:solidFill>
                <a:latin typeface="Calibri"/>
                <a:ea typeface="Calibri"/>
                <a:cs typeface="Calibri"/>
                <a:sym typeface="Calibri"/>
              </a:rPr>
              <a:t>How to overcome these drawbacks?</a:t>
            </a:r>
            <a:endParaRPr sz="2400" b="0" i="0" u="none" strike="noStrike" cap="none" dirty="0">
              <a:solidFill>
                <a:schemeClr val="dk1"/>
              </a:solidFill>
              <a:latin typeface="Calibri"/>
              <a:ea typeface="Calibri"/>
              <a:cs typeface="Calibri"/>
              <a:sym typeface="Calibri"/>
            </a:endParaRPr>
          </a:p>
          <a:p>
            <a:pPr marL="609584" marR="0" lvl="0" indent="-457187" algn="l" rtl="0">
              <a:lnSpc>
                <a:spcPct val="150000"/>
              </a:lnSpc>
              <a:spcBef>
                <a:spcPts val="0"/>
              </a:spcBef>
              <a:spcAft>
                <a:spcPts val="0"/>
              </a:spcAft>
              <a:buClr>
                <a:schemeClr val="dk1"/>
              </a:buClr>
              <a:buSzPts val="1800"/>
              <a:buFont typeface="Calibri"/>
              <a:buChar char="●"/>
            </a:pPr>
            <a:r>
              <a:rPr lang="en" sz="2400" b="0" i="0" u="none" strike="noStrike" cap="none" dirty="0">
                <a:solidFill>
                  <a:schemeClr val="dk1"/>
                </a:solidFill>
                <a:latin typeface="Calibri"/>
                <a:ea typeface="Calibri"/>
                <a:cs typeface="Calibri"/>
                <a:sym typeface="Calibri"/>
              </a:rPr>
              <a:t>Pre-requisites.</a:t>
            </a:r>
          </a:p>
          <a:p>
            <a:pPr marL="609584" marR="0" lvl="0" indent="-457187" algn="l" rtl="0">
              <a:lnSpc>
                <a:spcPct val="150000"/>
              </a:lnSpc>
              <a:spcBef>
                <a:spcPts val="0"/>
              </a:spcBef>
              <a:spcAft>
                <a:spcPts val="0"/>
              </a:spcAft>
              <a:buClr>
                <a:schemeClr val="dk1"/>
              </a:buClr>
              <a:buSzPts val="1800"/>
              <a:buFont typeface="Times New Roman"/>
              <a:buChar char="●"/>
            </a:pPr>
            <a:r>
              <a:rPr lang="en" sz="2400" b="0" i="0" u="none" strike="noStrike" cap="none" dirty="0">
                <a:solidFill>
                  <a:schemeClr val="dk1"/>
                </a:solidFill>
                <a:latin typeface="Calibri"/>
                <a:ea typeface="Calibri"/>
                <a:cs typeface="Calibri"/>
                <a:sym typeface="Calibri"/>
              </a:rPr>
              <a:t>Advantages.</a:t>
            </a:r>
            <a:endParaRPr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g8c3369892d_0_98"/>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0" marR="0" lvl="0" indent="0" algn="just" rtl="0">
              <a:lnSpc>
                <a:spcPct val="150000"/>
              </a:lnSpc>
              <a:spcBef>
                <a:spcPts val="0"/>
              </a:spcBef>
              <a:spcAft>
                <a:spcPts val="0"/>
              </a:spcAft>
              <a:buClr>
                <a:srgbClr val="000000"/>
              </a:buClr>
              <a:buSzPts val="2133"/>
              <a:buFont typeface="Arial"/>
              <a:buNone/>
            </a:pPr>
            <a:endParaRPr sz="2133"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1600"/>
              </a:spcBef>
              <a:spcAft>
                <a:spcPts val="0"/>
              </a:spcAft>
              <a:buClr>
                <a:srgbClr val="000000"/>
              </a:buClr>
              <a:buSzPts val="2133"/>
              <a:buFont typeface="Arial"/>
              <a:buNone/>
            </a:pPr>
            <a:endParaRPr sz="2133" b="0" i="0" u="none" strike="noStrike" cap="none">
              <a:solidFill>
                <a:schemeClr val="dk1"/>
              </a:solidFill>
              <a:latin typeface="Times New Roman"/>
              <a:ea typeface="Times New Roman"/>
              <a:cs typeface="Times New Roman"/>
              <a:sym typeface="Times New Roman"/>
            </a:endParaRPr>
          </a:p>
          <a:p>
            <a:pPr marL="0" marR="0" lvl="0" indent="0" algn="l" rtl="0">
              <a:lnSpc>
                <a:spcPct val="150000"/>
              </a:lnSpc>
              <a:spcBef>
                <a:spcPts val="1600"/>
              </a:spcBef>
              <a:spcAft>
                <a:spcPts val="0"/>
              </a:spcAft>
              <a:buClr>
                <a:srgbClr val="000000"/>
              </a:buClr>
              <a:buSzPts val="1600"/>
              <a:buFont typeface="Arial"/>
              <a:buNone/>
            </a:pPr>
            <a:r>
              <a:rPr lang="en" sz="1600" b="0" i="0" u="none" strike="noStrike" cap="none">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1600"/>
              </a:spcBef>
              <a:spcAft>
                <a:spcPts val="0"/>
              </a:spcAft>
              <a:buClr>
                <a:srgbClr val="000000"/>
              </a:buClr>
              <a:buSzPts val="2400"/>
              <a:buFont typeface="Arial"/>
              <a:buNone/>
            </a:pPr>
            <a:r>
              <a:rPr lang="en" sz="2400" b="1" i="1" u="sng" strike="noStrike" cap="none">
                <a:solidFill>
                  <a:schemeClr val="dk1"/>
                </a:solidFill>
                <a:latin typeface="Times New Roman"/>
                <a:ea typeface="Times New Roman"/>
                <a:cs typeface="Times New Roman"/>
                <a:sym typeface="Times New Roman"/>
              </a:rPr>
              <a:t> </a:t>
            </a:r>
            <a:endParaRPr sz="2400" b="1" i="1" u="sng" strike="noStrike" cap="none">
              <a:solidFill>
                <a:schemeClr val="dk1"/>
              </a:solidFill>
              <a:latin typeface="Times New Roman"/>
              <a:ea typeface="Times New Roman"/>
              <a:cs typeface="Times New Roman"/>
              <a:sym typeface="Times New Roman"/>
            </a:endParaRPr>
          </a:p>
        </p:txBody>
      </p:sp>
      <p:sp>
        <p:nvSpPr>
          <p:cNvPr id="876" name="Google Shape;876;g8c3369892d_0_98"/>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77" name="Google Shape;877;g8c3369892d_0_98"/>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78" name="Google Shape;878;g8c3369892d_0_98"/>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79" name="Google Shape;879;g8c3369892d_0_98"/>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80" name="Google Shape;880;g8c3369892d_0_98"/>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881" name="Google Shape;881;g8c3369892d_0_98"/>
          <p:cNvSpPr txBox="1"/>
          <p:nvPr/>
        </p:nvSpPr>
        <p:spPr>
          <a:xfrm>
            <a:off x="2990315" y="142516"/>
            <a:ext cx="6211500" cy="5112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Playfair Display"/>
                <a:ea typeface="Playfair Display"/>
                <a:cs typeface="Playfair Display"/>
                <a:sym typeface="Playfair Display"/>
              </a:rPr>
              <a:t>Objectives</a:t>
            </a:r>
            <a:endParaRPr sz="800" b="0" i="0" u="none" strike="noStrike" cap="none">
              <a:solidFill>
                <a:schemeClr val="dk1"/>
              </a:solidFill>
              <a:latin typeface="Calibri"/>
              <a:ea typeface="Calibri"/>
              <a:cs typeface="Calibri"/>
              <a:sym typeface="Calibri"/>
            </a:endParaRPr>
          </a:p>
        </p:txBody>
      </p:sp>
      <p:sp>
        <p:nvSpPr>
          <p:cNvPr id="882" name="Google Shape;882;g8c3369892d_0_98"/>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883" name="Google Shape;883;g8c3369892d_0_98"/>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884" name="Google Shape;884;g8c3369892d_0_98"/>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885" name="Google Shape;885;g8c3369892d_0_98"/>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8</a:t>
            </a:fld>
            <a:endParaRPr sz="800" b="0" i="0" u="none" strike="noStrike" cap="none">
              <a:solidFill>
                <a:schemeClr val="dk1"/>
              </a:solidFill>
              <a:latin typeface="Calibri"/>
              <a:ea typeface="Calibri"/>
              <a:cs typeface="Calibri"/>
              <a:sym typeface="Calibri"/>
            </a:endParaRPr>
          </a:p>
        </p:txBody>
      </p:sp>
      <p:sp>
        <p:nvSpPr>
          <p:cNvPr id="886" name="Google Shape;886;g8c3369892d_0_98"/>
          <p:cNvSpPr txBox="1"/>
          <p:nvPr/>
        </p:nvSpPr>
        <p:spPr>
          <a:xfrm>
            <a:off x="811167" y="1134933"/>
            <a:ext cx="11040000" cy="4839600"/>
          </a:xfrm>
          <a:prstGeom prst="rect">
            <a:avLst/>
          </a:prstGeom>
          <a:solidFill>
            <a:schemeClr val="lt1">
              <a:alpha val="97650"/>
            </a:schemeClr>
          </a:solidFill>
          <a:ln>
            <a:noFill/>
          </a:ln>
        </p:spPr>
        <p:txBody>
          <a:bodyPr spcFirstLastPara="1" wrap="square" lIns="121900" tIns="121900" rIns="121900" bIns="121900" anchor="ctr" anchorCtr="0">
            <a:noAutofit/>
          </a:bodyPr>
          <a:lstStyle/>
          <a:p>
            <a:pPr marL="609584" marR="0" lvl="0" indent="-457187" algn="just" rtl="0">
              <a:lnSpc>
                <a:spcPct val="150000"/>
              </a:lnSpc>
              <a:spcBef>
                <a:spcPts val="0"/>
              </a:spcBef>
              <a:spcAft>
                <a:spcPts val="0"/>
              </a:spcAft>
              <a:buClr>
                <a:schemeClr val="dk1"/>
              </a:buClr>
              <a:buSzPts val="1800"/>
              <a:buFont typeface="Calibri"/>
              <a:buAutoNum type="arabicPeriod"/>
            </a:pPr>
            <a:r>
              <a:rPr lang="en" sz="2400" b="0" i="0" u="none" strike="noStrike" cap="none" dirty="0">
                <a:solidFill>
                  <a:schemeClr val="dk1"/>
                </a:solidFill>
                <a:latin typeface="Calibri"/>
                <a:ea typeface="Calibri"/>
                <a:cs typeface="Calibri"/>
                <a:sym typeface="Calibri"/>
              </a:rPr>
              <a:t>To understand the basics of programming language Python, working with database - </a:t>
            </a:r>
            <a:r>
              <a:rPr lang="en" sz="2400" dirty="0">
                <a:solidFill>
                  <a:schemeClr val="dk1"/>
                </a:solidFill>
                <a:latin typeface="Calibri"/>
                <a:ea typeface="Calibri"/>
                <a:cs typeface="Calibri"/>
                <a:sym typeface="Calibri"/>
              </a:rPr>
              <a:t>MS Excel</a:t>
            </a:r>
            <a:r>
              <a:rPr lang="en" sz="2400" b="0" i="0" u="none" strike="noStrike" cap="none" dirty="0">
                <a:solidFill>
                  <a:schemeClr val="dk1"/>
                </a:solidFill>
                <a:latin typeface="Calibri"/>
                <a:ea typeface="Calibri"/>
                <a:cs typeface="Calibri"/>
                <a:sym typeface="Calibri"/>
              </a:rPr>
              <a:t> and also understanding  existing attendance monitoring systems.</a:t>
            </a:r>
            <a:endParaRPr sz="2400" b="0" i="0" u="none" strike="noStrike" cap="none" dirty="0">
              <a:solidFill>
                <a:schemeClr val="dk1"/>
              </a:solidFill>
              <a:latin typeface="Calibri"/>
              <a:ea typeface="Calibri"/>
              <a:cs typeface="Calibri"/>
              <a:sym typeface="Calibri"/>
            </a:endParaRPr>
          </a:p>
          <a:p>
            <a:pPr marL="609584" marR="0" lvl="0" indent="-457187" algn="just" rtl="0">
              <a:lnSpc>
                <a:spcPct val="150000"/>
              </a:lnSpc>
              <a:spcBef>
                <a:spcPts val="0"/>
              </a:spcBef>
              <a:spcAft>
                <a:spcPts val="0"/>
              </a:spcAft>
              <a:buClr>
                <a:schemeClr val="dk1"/>
              </a:buClr>
              <a:buSzPts val="1800"/>
              <a:buFont typeface="Calibri"/>
              <a:buAutoNum type="arabicPeriod"/>
            </a:pPr>
            <a:r>
              <a:rPr lang="en" sz="2400" b="0" i="0" u="none" strike="noStrike" cap="none" dirty="0">
                <a:solidFill>
                  <a:schemeClr val="dk1"/>
                </a:solidFill>
                <a:latin typeface="Calibri"/>
                <a:ea typeface="Calibri"/>
                <a:cs typeface="Calibri"/>
                <a:sym typeface="Calibri"/>
              </a:rPr>
              <a:t>To propose a framework of Automated Attendance Monitoring System(AMS)</a:t>
            </a:r>
            <a:endParaRPr sz="2400" b="0" i="0" u="none" strike="noStrike" cap="none" dirty="0">
              <a:solidFill>
                <a:schemeClr val="dk1"/>
              </a:solidFill>
              <a:latin typeface="Calibri"/>
              <a:ea typeface="Calibri"/>
              <a:cs typeface="Calibri"/>
              <a:sym typeface="Calibri"/>
            </a:endParaRPr>
          </a:p>
          <a:p>
            <a:pPr marL="609584" marR="0" lvl="0" indent="-457187" algn="just" rtl="0">
              <a:lnSpc>
                <a:spcPct val="150000"/>
              </a:lnSpc>
              <a:spcBef>
                <a:spcPts val="0"/>
              </a:spcBef>
              <a:spcAft>
                <a:spcPts val="0"/>
              </a:spcAft>
              <a:buClr>
                <a:schemeClr val="dk1"/>
              </a:buClr>
              <a:buSzPts val="1800"/>
              <a:buFont typeface="Calibri"/>
              <a:buAutoNum type="arabicPeriod"/>
            </a:pPr>
            <a:r>
              <a:rPr lang="en" sz="2400" b="0" i="0" u="none" strike="noStrike" cap="none" dirty="0">
                <a:solidFill>
                  <a:schemeClr val="dk1"/>
                </a:solidFill>
                <a:latin typeface="Calibri"/>
                <a:ea typeface="Calibri"/>
                <a:cs typeface="Calibri"/>
                <a:sym typeface="Calibri"/>
              </a:rPr>
              <a:t>To collect data samples by deploying cameras in the classroom.(With-held due to COVID-19) </a:t>
            </a:r>
            <a:endParaRPr sz="2400" b="0" i="0" u="none" strike="noStrike" cap="none" dirty="0">
              <a:solidFill>
                <a:schemeClr val="dk1"/>
              </a:solidFill>
              <a:latin typeface="Calibri"/>
              <a:ea typeface="Calibri"/>
              <a:cs typeface="Calibri"/>
              <a:sym typeface="Calibri"/>
            </a:endParaRPr>
          </a:p>
          <a:p>
            <a:pPr marL="609584" marR="0" lvl="0" indent="-457187" algn="just" rtl="0">
              <a:lnSpc>
                <a:spcPct val="150000"/>
              </a:lnSpc>
              <a:spcBef>
                <a:spcPts val="0"/>
              </a:spcBef>
              <a:spcAft>
                <a:spcPts val="0"/>
              </a:spcAft>
              <a:buClr>
                <a:schemeClr val="dk1"/>
              </a:buClr>
              <a:buSzPts val="1800"/>
              <a:buFont typeface="Calibri"/>
              <a:buAutoNum type="arabicPeriod"/>
            </a:pPr>
            <a:r>
              <a:rPr lang="en" sz="2400" b="0" i="0" u="none" strike="noStrike" cap="none" dirty="0">
                <a:solidFill>
                  <a:schemeClr val="dk1"/>
                </a:solidFill>
                <a:latin typeface="Calibri"/>
                <a:ea typeface="Calibri"/>
                <a:cs typeface="Calibri"/>
                <a:sym typeface="Calibri"/>
              </a:rPr>
              <a:t>To develop a machine learning algorithm, which helps in correctly identifying the student's face and mark the attendance with the linked excel sheet or in a database.</a:t>
            </a:r>
            <a:endParaRPr sz="24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160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g8c3369892d_0_128"/>
          <p:cNvSpPr txBox="1"/>
          <p:nvPr/>
        </p:nvSpPr>
        <p:spPr>
          <a:xfrm>
            <a:off x="0" y="0"/>
            <a:ext cx="12192000" cy="68580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55425" tIns="27700" rIns="55425" bIns="27700" anchor="ctr" anchorCtr="0">
            <a:noAutofit/>
          </a:bodyPr>
          <a:lstStyle/>
          <a:p>
            <a:pPr marL="1219169" marR="0" lvl="0" indent="0" algn="l" rtl="0">
              <a:lnSpc>
                <a:spcPct val="150000"/>
              </a:lnSpc>
              <a:spcBef>
                <a:spcPts val="160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08" name="Google Shape;908;g8c3369892d_0_128"/>
          <p:cNvSpPr/>
          <p:nvPr/>
        </p:nvSpPr>
        <p:spPr>
          <a:xfrm>
            <a:off x="611333" y="722959"/>
            <a:ext cx="1125539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909" name="Google Shape;909;g8c3369892d_0_128"/>
          <p:cNvSpPr txBox="1"/>
          <p:nvPr/>
        </p:nvSpPr>
        <p:spPr>
          <a:xfrm>
            <a:off x="609407" y="182905"/>
            <a:ext cx="429300" cy="43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910" name="Google Shape;910;g8c3369892d_0_128"/>
          <p:cNvSpPr/>
          <p:nvPr/>
        </p:nvSpPr>
        <p:spPr>
          <a:xfrm>
            <a:off x="1808968" y="432235"/>
            <a:ext cx="34615" cy="34615"/>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911" name="Google Shape;911;g8c3369892d_0_128"/>
          <p:cNvSpPr/>
          <p:nvPr/>
        </p:nvSpPr>
        <p:spPr>
          <a:xfrm>
            <a:off x="1818596" y="439936"/>
            <a:ext cx="15431" cy="19288"/>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912" name="Google Shape;912;g8c3369892d_0_128"/>
          <p:cNvSpPr txBox="1"/>
          <p:nvPr/>
        </p:nvSpPr>
        <p:spPr>
          <a:xfrm>
            <a:off x="1105213" y="265695"/>
            <a:ext cx="831600" cy="298500"/>
          </a:xfrm>
          <a:prstGeom prst="rect">
            <a:avLst/>
          </a:prstGeom>
          <a:noFill/>
          <a:ln>
            <a:noFill/>
          </a:ln>
        </p:spPr>
        <p:txBody>
          <a:bodyPr spcFirstLastPara="1" wrap="square" lIns="0" tIns="10400" rIns="0" bIns="0" anchor="t" anchorCtr="0">
            <a:noAutofit/>
          </a:bodyPr>
          <a:lstStyle/>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RV College of</a:t>
            </a:r>
            <a:endParaRPr sz="800" b="0" i="0" u="none" strike="noStrike" cap="none">
              <a:solidFill>
                <a:schemeClr val="dk1"/>
              </a:solidFill>
              <a:latin typeface="Calibri"/>
              <a:ea typeface="Calibri"/>
              <a:cs typeface="Calibri"/>
              <a:sym typeface="Calibri"/>
            </a:endParaRPr>
          </a:p>
          <a:p>
            <a:pPr marL="0" marR="0" lvl="0" indent="0" algn="l" rtl="0">
              <a:lnSpc>
                <a:spcPct val="106250"/>
              </a:lnSpc>
              <a:spcBef>
                <a:spcPts val="0"/>
              </a:spcBef>
              <a:spcAft>
                <a:spcPts val="0"/>
              </a:spcAft>
              <a:buClr>
                <a:srgbClr val="000000"/>
              </a:buClr>
              <a:buSzPts val="933"/>
              <a:buFont typeface="Arial"/>
              <a:buNone/>
            </a:pPr>
            <a:r>
              <a:rPr lang="en" sz="933" b="1" i="0" u="none" strike="noStrike" cap="none">
                <a:solidFill>
                  <a:srgbClr val="231F20"/>
                </a:solidFill>
                <a:latin typeface="Helvetica Neue"/>
                <a:ea typeface="Helvetica Neue"/>
                <a:cs typeface="Helvetica Neue"/>
                <a:sym typeface="Helvetica Neue"/>
              </a:rPr>
              <a:t>Engineering </a:t>
            </a:r>
            <a:endParaRPr sz="800" b="0" i="0" u="none" strike="noStrike" cap="none">
              <a:solidFill>
                <a:schemeClr val="dk1"/>
              </a:solidFill>
              <a:latin typeface="Calibri"/>
              <a:ea typeface="Calibri"/>
              <a:cs typeface="Calibri"/>
              <a:sym typeface="Calibri"/>
            </a:endParaRPr>
          </a:p>
        </p:txBody>
      </p:sp>
      <p:sp>
        <p:nvSpPr>
          <p:cNvPr id="913" name="Google Shape;913;g8c3369892d_0_128"/>
          <p:cNvSpPr txBox="1"/>
          <p:nvPr/>
        </p:nvSpPr>
        <p:spPr>
          <a:xfrm>
            <a:off x="2990315" y="142116"/>
            <a:ext cx="6211500" cy="512100"/>
          </a:xfrm>
          <a:prstGeom prst="rect">
            <a:avLst/>
          </a:prstGeom>
          <a:noFill/>
          <a:ln>
            <a:noFill/>
          </a:ln>
        </p:spPr>
        <p:txBody>
          <a:bodyPr spcFirstLastPara="1" wrap="square" lIns="0" tIns="7300" rIns="0" bIns="0" anchor="t" anchorCtr="0">
            <a:noAutofit/>
          </a:bodyPr>
          <a:lstStyle/>
          <a:p>
            <a:pPr marL="0" marR="0" lvl="0" indent="0" algn="ctr" rtl="0">
              <a:lnSpc>
                <a:spcPct val="100000"/>
              </a:lnSpc>
              <a:spcBef>
                <a:spcPts val="0"/>
              </a:spcBef>
              <a:spcAft>
                <a:spcPts val="0"/>
              </a:spcAft>
              <a:buClr>
                <a:srgbClr val="000000"/>
              </a:buClr>
              <a:buSzPts val="3333"/>
              <a:buFont typeface="Arial"/>
              <a:buNone/>
            </a:pPr>
            <a:r>
              <a:rPr lang="en" sz="3333" b="1" i="0" u="none" strike="noStrike" cap="none">
                <a:solidFill>
                  <a:srgbClr val="376092"/>
                </a:solidFill>
                <a:latin typeface="Calibri"/>
                <a:ea typeface="Calibri"/>
                <a:cs typeface="Calibri"/>
                <a:sym typeface="Calibri"/>
              </a:rPr>
              <a:t>Problem Definition </a:t>
            </a:r>
            <a:endParaRPr sz="800" b="0" i="0" u="none" strike="noStrike" cap="none">
              <a:solidFill>
                <a:schemeClr val="dk1"/>
              </a:solidFill>
              <a:latin typeface="Calibri"/>
              <a:ea typeface="Calibri"/>
              <a:cs typeface="Calibri"/>
              <a:sym typeface="Calibri"/>
            </a:endParaRPr>
          </a:p>
        </p:txBody>
      </p:sp>
      <p:sp>
        <p:nvSpPr>
          <p:cNvPr id="914" name="Google Shape;914;g8c3369892d_0_128"/>
          <p:cNvSpPr txBox="1">
            <a:spLocks noGrp="1"/>
          </p:cNvSpPr>
          <p:nvPr>
            <p:ph type="title"/>
          </p:nvPr>
        </p:nvSpPr>
        <p:spPr>
          <a:xfrm>
            <a:off x="8776237" y="247404"/>
            <a:ext cx="3063300" cy="36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1400"/>
              <a:buFont typeface="Playfair Display"/>
              <a:buNone/>
            </a:pPr>
            <a:r>
              <a:rPr lang="en"/>
              <a:t>Go, change the world</a:t>
            </a:r>
            <a:endParaRPr/>
          </a:p>
        </p:txBody>
      </p:sp>
      <p:sp>
        <p:nvSpPr>
          <p:cNvPr id="915" name="Google Shape;915;g8c3369892d_0_128"/>
          <p:cNvSpPr txBox="1"/>
          <p:nvPr/>
        </p:nvSpPr>
        <p:spPr>
          <a:xfrm>
            <a:off x="609407" y="6377632"/>
            <a:ext cx="2804400" cy="16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dk1"/>
              </a:solidFill>
              <a:latin typeface="Calibri"/>
              <a:ea typeface="Calibri"/>
              <a:cs typeface="Calibri"/>
              <a:sym typeface="Calibri"/>
            </a:endParaRPr>
          </a:p>
        </p:txBody>
      </p:sp>
      <p:sp>
        <p:nvSpPr>
          <p:cNvPr id="916" name="Google Shape;916;g8c3369892d_0_128"/>
          <p:cNvSpPr txBox="1"/>
          <p:nvPr/>
        </p:nvSpPr>
        <p:spPr>
          <a:xfrm>
            <a:off x="4145511" y="6377632"/>
            <a:ext cx="3901200" cy="167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67"/>
              <a:buFont typeface="Arial"/>
              <a:buNone/>
            </a:pPr>
            <a:r>
              <a:rPr lang="en" sz="1067" b="0" i="0" u="none" strike="noStrike" cap="none">
                <a:solidFill>
                  <a:srgbClr val="898989"/>
                </a:solidFill>
                <a:latin typeface="Calibri"/>
                <a:ea typeface="Calibri"/>
                <a:cs typeface="Calibri"/>
                <a:sym typeface="Calibri"/>
              </a:rPr>
              <a:t>Department of  TCE</a:t>
            </a:r>
            <a:endParaRPr sz="800" b="0" i="0" u="none" strike="noStrike" cap="none">
              <a:solidFill>
                <a:schemeClr val="dk1"/>
              </a:solidFill>
              <a:latin typeface="Calibri"/>
              <a:ea typeface="Calibri"/>
              <a:cs typeface="Calibri"/>
              <a:sym typeface="Calibri"/>
            </a:endParaRPr>
          </a:p>
        </p:txBody>
      </p:sp>
      <p:sp>
        <p:nvSpPr>
          <p:cNvPr id="917" name="Google Shape;917;g8c3369892d_0_128"/>
          <p:cNvSpPr txBox="1"/>
          <p:nvPr/>
        </p:nvSpPr>
        <p:spPr>
          <a:xfrm>
            <a:off x="8778163" y="6377632"/>
            <a:ext cx="2804400" cy="343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67"/>
              <a:buFont typeface="Arial"/>
              <a:buNone/>
            </a:pPr>
            <a:fld id="{00000000-1234-1234-1234-123412341234}" type="slidenum">
              <a:rPr lang="en" sz="1067" b="0" i="0" u="none" strike="noStrike" cap="none">
                <a:solidFill>
                  <a:srgbClr val="898989"/>
                </a:solidFill>
                <a:latin typeface="Calibri"/>
                <a:ea typeface="Calibri"/>
                <a:cs typeface="Calibri"/>
                <a:sym typeface="Calibri"/>
              </a:rPr>
              <a:t>9</a:t>
            </a:fld>
            <a:endParaRPr sz="800" b="0" i="0" u="none" strike="noStrike" cap="none">
              <a:solidFill>
                <a:schemeClr val="dk1"/>
              </a:solidFill>
              <a:latin typeface="Calibri"/>
              <a:ea typeface="Calibri"/>
              <a:cs typeface="Calibri"/>
              <a:sym typeface="Calibri"/>
            </a:endParaRPr>
          </a:p>
        </p:txBody>
      </p:sp>
      <p:sp>
        <p:nvSpPr>
          <p:cNvPr id="918" name="Google Shape;918;g8c3369892d_0_128"/>
          <p:cNvSpPr txBox="1"/>
          <p:nvPr/>
        </p:nvSpPr>
        <p:spPr>
          <a:xfrm>
            <a:off x="1219900" y="2009567"/>
            <a:ext cx="9752400" cy="4233600"/>
          </a:xfrm>
          <a:prstGeom prst="rect">
            <a:avLst/>
          </a:prstGeom>
          <a:solidFill>
            <a:schemeClr val="lt1">
              <a:alpha val="97650"/>
            </a:schemeClr>
          </a:solidFill>
          <a:ln>
            <a:noFill/>
          </a:ln>
        </p:spPr>
        <p:txBody>
          <a:bodyPr spcFirstLastPara="1" wrap="square" lIns="121900" tIns="121900" rIns="121900" bIns="121900" anchor="ctr" anchorCtr="0">
            <a:noAutofit/>
          </a:bodyPr>
          <a:lstStyle/>
          <a:p>
            <a:pPr marL="0" marR="0" lvl="0" indent="0" algn="l" rtl="0">
              <a:lnSpc>
                <a:spcPct val="150000"/>
              </a:lnSpc>
              <a:spcBef>
                <a:spcPts val="1600"/>
              </a:spcBef>
              <a:spcAft>
                <a:spcPts val="0"/>
              </a:spcAft>
              <a:buClr>
                <a:srgbClr val="000000"/>
              </a:buClr>
              <a:buSzPts val="2400"/>
              <a:buFont typeface="Arial"/>
              <a:buNone/>
            </a:pPr>
            <a:r>
              <a:rPr lang="en" sz="2400" b="0" i="0" u="none" strike="noStrike" cap="none" dirty="0">
                <a:solidFill>
                  <a:schemeClr val="dk1"/>
                </a:solidFill>
                <a:latin typeface="Calibri"/>
                <a:ea typeface="Calibri"/>
                <a:cs typeface="Calibri"/>
                <a:sym typeface="Calibri"/>
              </a:rPr>
              <a:t>The framework aims at </a:t>
            </a:r>
            <a:endParaRPr sz="2400" b="0" i="0" u="none" strike="noStrike" cap="none" dirty="0">
              <a:solidFill>
                <a:schemeClr val="dk1"/>
              </a:solidFill>
              <a:latin typeface="Calibri"/>
              <a:ea typeface="Calibri"/>
              <a:cs typeface="Calibri"/>
              <a:sym typeface="Calibri"/>
            </a:endParaRPr>
          </a:p>
          <a:p>
            <a:pPr marL="1828754" marR="0" lvl="0" indent="-457189" algn="l" rtl="0">
              <a:lnSpc>
                <a:spcPct val="150000"/>
              </a:lnSpc>
              <a:spcBef>
                <a:spcPts val="1600"/>
              </a:spcBef>
              <a:spcAft>
                <a:spcPts val="0"/>
              </a:spcAft>
              <a:buClr>
                <a:schemeClr val="dk1"/>
              </a:buClr>
              <a:buSzPts val="1800"/>
              <a:buFont typeface="Calibri"/>
              <a:buChar char="●"/>
            </a:pPr>
            <a:r>
              <a:rPr lang="en" sz="2400" b="0" i="0" u="none" strike="noStrike" cap="none" dirty="0">
                <a:solidFill>
                  <a:schemeClr val="dk1"/>
                </a:solidFill>
                <a:latin typeface="Calibri"/>
                <a:ea typeface="Calibri"/>
                <a:cs typeface="Calibri"/>
                <a:sym typeface="Calibri"/>
              </a:rPr>
              <a:t>Reducing the paperwork </a:t>
            </a:r>
          </a:p>
          <a:p>
            <a:pPr marL="1828754" marR="0" lvl="0" indent="-457189" algn="l" rtl="0">
              <a:lnSpc>
                <a:spcPct val="150000"/>
              </a:lnSpc>
              <a:spcBef>
                <a:spcPts val="1600"/>
              </a:spcBef>
              <a:spcAft>
                <a:spcPts val="0"/>
              </a:spcAft>
              <a:buClr>
                <a:schemeClr val="dk1"/>
              </a:buClr>
              <a:buSzPts val="1800"/>
              <a:buFont typeface="Calibri"/>
              <a:buChar char="●"/>
            </a:pPr>
            <a:r>
              <a:rPr lang="en" sz="2400" b="0" i="0" u="none" strike="noStrike" cap="none" dirty="0">
                <a:solidFill>
                  <a:schemeClr val="dk1"/>
                </a:solidFill>
                <a:latin typeface="Calibri"/>
                <a:ea typeface="Calibri"/>
                <a:cs typeface="Calibri"/>
                <a:sym typeface="Calibri"/>
              </a:rPr>
              <a:t>Saving time and resources</a:t>
            </a:r>
          </a:p>
          <a:p>
            <a:pPr marL="1828754" marR="0" lvl="0" indent="-457189" algn="l" rtl="0">
              <a:spcBef>
                <a:spcPts val="0"/>
              </a:spcBef>
              <a:spcAft>
                <a:spcPts val="0"/>
              </a:spcAft>
              <a:buClr>
                <a:schemeClr val="dk1"/>
              </a:buClr>
              <a:buSzPts val="1800"/>
              <a:buFont typeface="Calibri"/>
              <a:buChar char="●"/>
            </a:pPr>
            <a:r>
              <a:rPr lang="en-IN" sz="2400" dirty="0">
                <a:solidFill>
                  <a:schemeClr val="dk1"/>
                </a:solidFill>
                <a:latin typeface="Calibri"/>
                <a:ea typeface="Calibri"/>
                <a:cs typeface="Calibri"/>
                <a:sym typeface="Calibri"/>
              </a:rPr>
              <a:t>M</a:t>
            </a:r>
            <a:r>
              <a:rPr lang="en" sz="2400" dirty="0">
                <a:solidFill>
                  <a:schemeClr val="dk1"/>
                </a:solidFill>
                <a:latin typeface="Calibri"/>
                <a:ea typeface="Calibri"/>
                <a:cs typeface="Calibri"/>
                <a:sym typeface="Calibri"/>
              </a:rPr>
              <a:t>aintaining the records for a longer or specified time.</a:t>
            </a:r>
            <a:endParaRPr sz="2400" b="0" i="0" u="none" strike="noStrike" cap="none" dirty="0">
              <a:solidFill>
                <a:schemeClr val="dk1"/>
              </a:solidFill>
              <a:latin typeface="Calibri"/>
              <a:ea typeface="Calibri"/>
              <a:cs typeface="Calibri"/>
              <a:sym typeface="Calibri"/>
            </a:endParaRPr>
          </a:p>
          <a:p>
            <a:pPr marL="0" marR="0" lvl="0" indent="0" algn="l" rtl="0">
              <a:lnSpc>
                <a:spcPct val="150000"/>
              </a:lnSpc>
              <a:spcBef>
                <a:spcPts val="1600"/>
              </a:spcBef>
              <a:spcAft>
                <a:spcPts val="0"/>
              </a:spcAft>
              <a:buClr>
                <a:srgbClr val="000000"/>
              </a:buClr>
              <a:buSzPts val="2400"/>
              <a:buFont typeface="Arial"/>
              <a:buNone/>
            </a:pPr>
            <a:r>
              <a:rPr lang="en" sz="2400" b="0" i="0" u="none" strike="noStrike" cap="none" dirty="0">
                <a:solidFill>
                  <a:schemeClr val="dk1"/>
                </a:solidFill>
                <a:latin typeface="Calibri"/>
                <a:ea typeface="Calibri"/>
                <a:cs typeface="Calibri"/>
                <a:sym typeface="Calibri"/>
              </a:rPr>
              <a:t>for the teaching staff to generate accurate student’s attendance. </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919" name="Google Shape;919;g8c3369892d_0_128"/>
          <p:cNvSpPr txBox="1"/>
          <p:nvPr/>
        </p:nvSpPr>
        <p:spPr>
          <a:xfrm>
            <a:off x="755867" y="1196433"/>
            <a:ext cx="10489500" cy="1274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chemeClr val="dk1"/>
                </a:solidFill>
                <a:latin typeface="Calibri"/>
                <a:ea typeface="Calibri"/>
                <a:cs typeface="Calibri"/>
                <a:sym typeface="Calibri"/>
              </a:rPr>
              <a:t>Developing a framework for monitoring the student’s attendance using ML algorithm</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3209</Words>
  <Application>Microsoft Office PowerPoint</Application>
  <PresentationFormat>Widescreen</PresentationFormat>
  <Paragraphs>472</Paragraphs>
  <Slides>33</Slides>
  <Notes>33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Calibri</vt:lpstr>
      <vt:lpstr>Playfair Display</vt:lpstr>
      <vt:lpstr>Helvetica Neue</vt:lpstr>
      <vt:lpstr>Libre Baskerville</vt:lpstr>
      <vt:lpstr>Times New Roman</vt:lpstr>
      <vt:lpstr>Office Theme</vt:lpstr>
      <vt:lpstr>Office Theme</vt:lpstr>
      <vt:lpstr>PowerPoint Presentation</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Sumana E N;Yeshwanth R</dc:creator>
  <cp:lastModifiedBy>sumana vasist</cp:lastModifiedBy>
  <cp:revision>14</cp:revision>
  <dcterms:created xsi:type="dcterms:W3CDTF">2020-05-24T14:04:38Z</dcterms:created>
  <dcterms:modified xsi:type="dcterms:W3CDTF">2020-08-18T09:21:21Z</dcterms:modified>
</cp:coreProperties>
</file>